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lluco Sergio" initials="BS" lastIdx="6" clrIdx="0">
    <p:extLst>
      <p:ext uri="{19B8F6BF-5375-455C-9EA6-DF929625EA0E}">
        <p15:presenceInfo xmlns:p15="http://schemas.microsoft.com/office/powerpoint/2012/main" userId="Belluco Serg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  <a:srgbClr val="004178"/>
    <a:srgbClr val="053E52"/>
    <a:srgbClr val="032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4D96B0-6D38-42EA-A14B-BB0C1E5E4ADE}" v="8" dt="2023-08-03T16:56:27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58" autoAdjust="0"/>
  </p:normalViewPr>
  <p:slideViewPr>
    <p:cSldViewPr snapToGrid="0">
      <p:cViewPr>
        <p:scale>
          <a:sx n="100" d="100"/>
          <a:sy n="100" d="100"/>
        </p:scale>
        <p:origin x="14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rgio Carlos Dias Fernandes" userId="28059c2a-ee7a-4cb4-a889-872f47c6ef19" providerId="ADAL" clId="{8B4D96B0-6D38-42EA-A14B-BB0C1E5E4ADE}"/>
    <pc:docChg chg="undo custSel modSld modMainMaster">
      <pc:chgData name="Sérgio Carlos Dias Fernandes" userId="28059c2a-ee7a-4cb4-a889-872f47c6ef19" providerId="ADAL" clId="{8B4D96B0-6D38-42EA-A14B-BB0C1E5E4ADE}" dt="2023-08-03T16:57:03.866" v="94" actId="478"/>
      <pc:docMkLst>
        <pc:docMk/>
      </pc:docMkLst>
      <pc:sldChg chg="delSp mod">
        <pc:chgData name="Sérgio Carlos Dias Fernandes" userId="28059c2a-ee7a-4cb4-a889-872f47c6ef19" providerId="ADAL" clId="{8B4D96B0-6D38-42EA-A14B-BB0C1E5E4ADE}" dt="2023-08-03T16:50:58.250" v="48" actId="478"/>
        <pc:sldMkLst>
          <pc:docMk/>
          <pc:sldMk cId="3318543018" sldId="259"/>
        </pc:sldMkLst>
        <pc:picChg chg="del">
          <ac:chgData name="Sérgio Carlos Dias Fernandes" userId="28059c2a-ee7a-4cb4-a889-872f47c6ef19" providerId="ADAL" clId="{8B4D96B0-6D38-42EA-A14B-BB0C1E5E4ADE}" dt="2023-08-03T16:50:58.250" v="48" actId="478"/>
          <ac:picMkLst>
            <pc:docMk/>
            <pc:sldMk cId="3318543018" sldId="259"/>
            <ac:picMk id="5" creationId="{69C1F3A7-0FC1-46AE-9AA6-2C5D42B54B46}"/>
          </ac:picMkLst>
        </pc:picChg>
      </pc:sldChg>
      <pc:sldChg chg="delSp mod">
        <pc:chgData name="Sérgio Carlos Dias Fernandes" userId="28059c2a-ee7a-4cb4-a889-872f47c6ef19" providerId="ADAL" clId="{8B4D96B0-6D38-42EA-A14B-BB0C1E5E4ADE}" dt="2023-08-03T16:50:59.939" v="49" actId="478"/>
        <pc:sldMkLst>
          <pc:docMk/>
          <pc:sldMk cId="516418098" sldId="260"/>
        </pc:sldMkLst>
        <pc:picChg chg="del">
          <ac:chgData name="Sérgio Carlos Dias Fernandes" userId="28059c2a-ee7a-4cb4-a889-872f47c6ef19" providerId="ADAL" clId="{8B4D96B0-6D38-42EA-A14B-BB0C1E5E4ADE}" dt="2023-08-03T16:50:59.939" v="49" actId="478"/>
          <ac:picMkLst>
            <pc:docMk/>
            <pc:sldMk cId="516418098" sldId="260"/>
            <ac:picMk id="6" creationId="{C2730BC2-CD52-4915-B2DA-29D2452CF22E}"/>
          </ac:picMkLst>
        </pc:picChg>
      </pc:sldChg>
      <pc:sldChg chg="addSp delSp modSp mod">
        <pc:chgData name="Sérgio Carlos Dias Fernandes" userId="28059c2a-ee7a-4cb4-a889-872f47c6ef19" providerId="ADAL" clId="{8B4D96B0-6D38-42EA-A14B-BB0C1E5E4ADE}" dt="2023-08-03T16:56:22.311" v="77" actId="21"/>
        <pc:sldMkLst>
          <pc:docMk/>
          <pc:sldMk cId="1536821233" sldId="262"/>
        </pc:sldMkLst>
        <pc:spChg chg="add del mod">
          <ac:chgData name="Sérgio Carlos Dias Fernandes" userId="28059c2a-ee7a-4cb4-a889-872f47c6ef19" providerId="ADAL" clId="{8B4D96B0-6D38-42EA-A14B-BB0C1E5E4ADE}" dt="2023-08-03T16:56:13.916" v="73"/>
          <ac:spMkLst>
            <pc:docMk/>
            <pc:sldMk cId="1536821233" sldId="262"/>
            <ac:spMk id="4" creationId="{605AD015-703F-D729-B49D-90F132D1E54E}"/>
          </ac:spMkLst>
        </pc:spChg>
        <pc:spChg chg="del">
          <ac:chgData name="Sérgio Carlos Dias Fernandes" userId="28059c2a-ee7a-4cb4-a889-872f47c6ef19" providerId="ADAL" clId="{8B4D96B0-6D38-42EA-A14B-BB0C1E5E4ADE}" dt="2023-08-03T16:52:17.563" v="55" actId="478"/>
          <ac:spMkLst>
            <pc:docMk/>
            <pc:sldMk cId="1536821233" sldId="262"/>
            <ac:spMk id="7" creationId="{8A19DD6A-B766-47F7-838E-027198915B3E}"/>
          </ac:spMkLst>
        </pc:spChg>
        <pc:spChg chg="add mod">
          <ac:chgData name="Sérgio Carlos Dias Fernandes" userId="28059c2a-ee7a-4cb4-a889-872f47c6ef19" providerId="ADAL" clId="{8B4D96B0-6D38-42EA-A14B-BB0C1E5E4ADE}" dt="2023-08-03T16:56:22.311" v="77" actId="21"/>
          <ac:spMkLst>
            <pc:docMk/>
            <pc:sldMk cId="1536821233" sldId="262"/>
            <ac:spMk id="10" creationId="{A22B6CF2-E73E-4D1D-7947-6EFF76DCDB51}"/>
          </ac:spMkLst>
        </pc:spChg>
        <pc:picChg chg="del">
          <ac:chgData name="Sérgio Carlos Dias Fernandes" userId="28059c2a-ee7a-4cb4-a889-872f47c6ef19" providerId="ADAL" clId="{8B4D96B0-6D38-42EA-A14B-BB0C1E5E4ADE}" dt="2023-08-03T16:47:37.142" v="0" actId="21"/>
          <ac:picMkLst>
            <pc:docMk/>
            <pc:sldMk cId="1536821233" sldId="262"/>
            <ac:picMk id="3" creationId="{443A5C84-91CA-4C04-82A6-568708DF312B}"/>
          </ac:picMkLst>
        </pc:picChg>
        <pc:picChg chg="add del mod">
          <ac:chgData name="Sérgio Carlos Dias Fernandes" userId="28059c2a-ee7a-4cb4-a889-872f47c6ef19" providerId="ADAL" clId="{8B4D96B0-6D38-42EA-A14B-BB0C1E5E4ADE}" dt="2023-08-03T16:50:53.975" v="47" actId="478"/>
          <ac:picMkLst>
            <pc:docMk/>
            <pc:sldMk cId="1536821233" sldId="262"/>
            <ac:picMk id="5" creationId="{5165F013-D57F-1DD7-875D-0487E5C2C59C}"/>
          </ac:picMkLst>
        </pc:picChg>
        <pc:picChg chg="add del mod">
          <ac:chgData name="Sérgio Carlos Dias Fernandes" userId="28059c2a-ee7a-4cb4-a889-872f47c6ef19" providerId="ADAL" clId="{8B4D96B0-6D38-42EA-A14B-BB0C1E5E4ADE}" dt="2023-08-03T16:56:22.311" v="77" actId="21"/>
          <ac:picMkLst>
            <pc:docMk/>
            <pc:sldMk cId="1536821233" sldId="262"/>
            <ac:picMk id="8" creationId="{FD2B24BA-BFDE-165A-6EEE-55B9769D0C18}"/>
          </ac:picMkLst>
        </pc:picChg>
      </pc:sldChg>
      <pc:sldMasterChg chg="addSp delSp modSp mod modSldLayout">
        <pc:chgData name="Sérgio Carlos Dias Fernandes" userId="28059c2a-ee7a-4cb4-a889-872f47c6ef19" providerId="ADAL" clId="{8B4D96B0-6D38-42EA-A14B-BB0C1E5E4ADE}" dt="2023-08-03T16:57:03.866" v="94" actId="478"/>
        <pc:sldMasterMkLst>
          <pc:docMk/>
          <pc:sldMasterMk cId="816198562" sldId="2147483648"/>
        </pc:sldMasterMkLst>
        <pc:spChg chg="mod">
          <ac:chgData name="Sérgio Carlos Dias Fernandes" userId="28059c2a-ee7a-4cb4-a889-872f47c6ef19" providerId="ADAL" clId="{8B4D96B0-6D38-42EA-A14B-BB0C1E5E4ADE}" dt="2023-08-03T16:49:13.517" v="37" actId="14100"/>
          <ac:spMkLst>
            <pc:docMk/>
            <pc:sldMasterMk cId="816198562" sldId="2147483648"/>
            <ac:spMk id="5" creationId="{503C61B3-167B-4750-8ACF-2BF49B386438}"/>
          </ac:spMkLst>
        </pc:spChg>
        <pc:picChg chg="add del mod ord">
          <ac:chgData name="Sérgio Carlos Dias Fernandes" userId="28059c2a-ee7a-4cb4-a889-872f47c6ef19" providerId="ADAL" clId="{8B4D96B0-6D38-42EA-A14B-BB0C1E5E4ADE}" dt="2023-08-03T16:50:13.995" v="39" actId="21"/>
          <ac:picMkLst>
            <pc:docMk/>
            <pc:sldMasterMk cId="816198562" sldId="2147483648"/>
            <ac:picMk id="4" creationId="{78AD40D2-668E-6BAB-F825-6CB6CBDCEAE3}"/>
          </ac:picMkLst>
        </pc:picChg>
        <pc:picChg chg="del">
          <ac:chgData name="Sérgio Carlos Dias Fernandes" userId="28059c2a-ee7a-4cb4-a889-872f47c6ef19" providerId="ADAL" clId="{8B4D96B0-6D38-42EA-A14B-BB0C1E5E4ADE}" dt="2023-08-03T16:48:04.008" v="7" actId="478"/>
          <ac:picMkLst>
            <pc:docMk/>
            <pc:sldMasterMk cId="816198562" sldId="2147483648"/>
            <ac:picMk id="15" creationId="{C33D6571-C82A-7D26-B416-71C60C45DF23}"/>
          </ac:picMkLst>
        </pc:picChg>
        <pc:sldLayoutChg chg="addSp delSp modSp mod">
          <pc:chgData name="Sérgio Carlos Dias Fernandes" userId="28059c2a-ee7a-4cb4-a889-872f47c6ef19" providerId="ADAL" clId="{8B4D96B0-6D38-42EA-A14B-BB0C1E5E4ADE}" dt="2023-08-03T16:54:33.019" v="72" actId="2711"/>
          <pc:sldLayoutMkLst>
            <pc:docMk/>
            <pc:sldMasterMk cId="816198562" sldId="2147483648"/>
            <pc:sldLayoutMk cId="1348121445" sldId="2147483655"/>
          </pc:sldLayoutMkLst>
          <pc:spChg chg="mod">
            <ac:chgData name="Sérgio Carlos Dias Fernandes" userId="28059c2a-ee7a-4cb4-a889-872f47c6ef19" providerId="ADAL" clId="{8B4D96B0-6D38-42EA-A14B-BB0C1E5E4ADE}" dt="2023-08-03T16:54:33.019" v="72" actId="2711"/>
            <ac:spMkLst>
              <pc:docMk/>
              <pc:sldMasterMk cId="816198562" sldId="2147483648"/>
              <pc:sldLayoutMk cId="1348121445" sldId="2147483655"/>
              <ac:spMk id="9" creationId="{A632CC55-4D44-5980-87AD-10136E283F07}"/>
            </ac:spMkLst>
          </pc:spChg>
          <pc:picChg chg="add mod modCrop">
            <ac:chgData name="Sérgio Carlos Dias Fernandes" userId="28059c2a-ee7a-4cb4-a889-872f47c6ef19" providerId="ADAL" clId="{8B4D96B0-6D38-42EA-A14B-BB0C1E5E4ADE}" dt="2023-08-03T16:50:40.143" v="45" actId="1035"/>
            <ac:picMkLst>
              <pc:docMk/>
              <pc:sldMasterMk cId="816198562" sldId="2147483648"/>
              <pc:sldLayoutMk cId="1348121445" sldId="2147483655"/>
              <ac:picMk id="2" creationId="{94AFBA04-1D86-1666-120B-82DCB9CF50E7}"/>
            </ac:picMkLst>
          </pc:picChg>
          <pc:picChg chg="del">
            <ac:chgData name="Sérgio Carlos Dias Fernandes" userId="28059c2a-ee7a-4cb4-a889-872f47c6ef19" providerId="ADAL" clId="{8B4D96B0-6D38-42EA-A14B-BB0C1E5E4ADE}" dt="2023-08-03T16:49:24.291" v="38" actId="478"/>
            <ac:picMkLst>
              <pc:docMk/>
              <pc:sldMasterMk cId="816198562" sldId="2147483648"/>
              <pc:sldLayoutMk cId="1348121445" sldId="2147483655"/>
              <ac:picMk id="14" creationId="{C5FE59B3-6323-CFC4-9DFD-062BC9388431}"/>
            </ac:picMkLst>
          </pc:picChg>
        </pc:sldLayoutChg>
        <pc:sldLayoutChg chg="addSp delSp modSp mod">
          <pc:chgData name="Sérgio Carlos Dias Fernandes" userId="28059c2a-ee7a-4cb4-a889-872f47c6ef19" providerId="ADAL" clId="{8B4D96B0-6D38-42EA-A14B-BB0C1E5E4ADE}" dt="2023-08-03T16:57:03.866" v="94" actId="478"/>
          <pc:sldLayoutMkLst>
            <pc:docMk/>
            <pc:sldMasterMk cId="816198562" sldId="2147483648"/>
            <pc:sldLayoutMk cId="2347855567" sldId="2147483657"/>
          </pc:sldLayoutMkLst>
          <pc:spChg chg="add mod">
            <ac:chgData name="Sérgio Carlos Dias Fernandes" userId="28059c2a-ee7a-4cb4-a889-872f47c6ef19" providerId="ADAL" clId="{8B4D96B0-6D38-42EA-A14B-BB0C1E5E4ADE}" dt="2023-08-03T16:53:43.327" v="60" actId="2711"/>
            <ac:spMkLst>
              <pc:docMk/>
              <pc:sldMasterMk cId="816198562" sldId="2147483648"/>
              <pc:sldLayoutMk cId="2347855567" sldId="2147483657"/>
              <ac:spMk id="9" creationId="{CC02166D-2A9F-ACE0-39C8-678D260EE049}"/>
            </ac:spMkLst>
          </pc:spChg>
          <pc:picChg chg="add del mod ord">
            <ac:chgData name="Sérgio Carlos Dias Fernandes" userId="28059c2a-ee7a-4cb4-a889-872f47c6ef19" providerId="ADAL" clId="{8B4D96B0-6D38-42EA-A14B-BB0C1E5E4ADE}" dt="2023-08-03T16:47:55.037" v="4" actId="21"/>
            <ac:picMkLst>
              <pc:docMk/>
              <pc:sldMasterMk cId="816198562" sldId="2147483648"/>
              <pc:sldLayoutMk cId="2347855567" sldId="2147483657"/>
              <ac:picMk id="3" creationId="{0A5BEACD-2666-77E1-5C46-E345625EB52F}"/>
            </ac:picMkLst>
          </pc:picChg>
          <pc:picChg chg="add mod">
            <ac:chgData name="Sérgio Carlos Dias Fernandes" userId="28059c2a-ee7a-4cb4-a889-872f47c6ef19" providerId="ADAL" clId="{8B4D96B0-6D38-42EA-A14B-BB0C1E5E4ADE}" dt="2023-08-03T16:56:32.249" v="81" actId="1076"/>
            <ac:picMkLst>
              <pc:docMk/>
              <pc:sldMasterMk cId="816198562" sldId="2147483648"/>
              <pc:sldLayoutMk cId="2347855567" sldId="2147483657"/>
              <ac:picMk id="8" creationId="{B1E5885B-42D5-FB67-5FEF-0917D0F2BA14}"/>
            </ac:picMkLst>
          </pc:picChg>
          <pc:picChg chg="add del mod">
            <ac:chgData name="Sérgio Carlos Dias Fernandes" userId="28059c2a-ee7a-4cb4-a889-872f47c6ef19" providerId="ADAL" clId="{8B4D96B0-6D38-42EA-A14B-BB0C1E5E4ADE}" dt="2023-08-03T16:57:03.866" v="94" actId="478"/>
            <ac:picMkLst>
              <pc:docMk/>
              <pc:sldMasterMk cId="816198562" sldId="2147483648"/>
              <pc:sldLayoutMk cId="2347855567" sldId="2147483657"/>
              <ac:picMk id="10" creationId="{AD535829-D864-1167-DA11-667CC367AEB3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AAE22FCF-9670-4D30-8DF7-0D6522FCF9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0CEDFBD-215E-4B34-A643-E61EFC9E45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AD4F1-9BBC-49A7-945B-787A35CA2535}" type="datetimeFigureOut">
              <a:rPr lang="it-IT" smtClean="0"/>
              <a:t>24/07/2024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E3A522-617E-41D1-A881-BD1AE5EDEF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9C14FF3-8356-45DD-942F-D2B4025E59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C4707-992D-416A-BB46-EF04F945BFB7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3821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552F-3669-4EB6-B2A9-074CD9CD564A}" type="datetimeFigureOut">
              <a:rPr lang="it-IT" smtClean="0"/>
              <a:t>24/07/2024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30443-7724-4B37-BDD5-9BE112674459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3800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2" descr="A bridge over a river&#10;&#10;Description automatically generated">
            <a:extLst>
              <a:ext uri="{FF2B5EF4-FFF2-40B4-BE49-F238E27FC236}">
                <a16:creationId xmlns:a16="http://schemas.microsoft.com/office/drawing/2014/main" id="{214837F6-A15E-481B-4D82-9F48D03438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" y="1637214"/>
            <a:ext cx="12184152" cy="52163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916BA7F-2BEB-F409-60BD-16A4C675427F}"/>
              </a:ext>
            </a:extLst>
          </p:cNvPr>
          <p:cNvSpPr>
            <a:spLocks/>
          </p:cNvSpPr>
          <p:nvPr userDrawn="1"/>
        </p:nvSpPr>
        <p:spPr>
          <a:xfrm>
            <a:off x="4674" y="1637214"/>
            <a:ext cx="12192001" cy="5216340"/>
          </a:xfrm>
          <a:prstGeom prst="rect">
            <a:avLst/>
          </a:prstGeom>
          <a:solidFill>
            <a:schemeClr val="accent5">
              <a:lumMod val="50000"/>
              <a:alpha val="6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D8F2DE00-8C58-DC63-8014-D72F7200B6AC}"/>
              </a:ext>
            </a:extLst>
          </p:cNvPr>
          <p:cNvSpPr/>
          <p:nvPr userDrawn="1"/>
        </p:nvSpPr>
        <p:spPr>
          <a:xfrm>
            <a:off x="5377037" y="4730303"/>
            <a:ext cx="6480000" cy="32472"/>
          </a:xfrm>
          <a:prstGeom prst="rect">
            <a:avLst/>
          </a:prstGeom>
          <a:solidFill>
            <a:srgbClr val="E8E8E8"/>
          </a:solidFill>
        </p:spPr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4842E5E2-B358-52FD-480D-A295241394C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377037" y="5879371"/>
            <a:ext cx="6480000" cy="72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your affiliation logo within these guides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7A0A9FFB-F7EE-6B99-5F18-A235CB20D9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77037" y="1796399"/>
            <a:ext cx="6480000" cy="2771822"/>
          </a:xfrm>
        </p:spPr>
        <p:txBody>
          <a:bodyPr anchor="b">
            <a:noAutofit/>
          </a:bodyPr>
          <a:lstStyle>
            <a:lvl1pPr algn="l">
              <a:defRPr lang="en-US" sz="4000" kern="1200" noProof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Write here the title of your paper presentation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F364D670-B87E-A981-554C-06F84AEAB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77037" y="4903017"/>
            <a:ext cx="6480000" cy="720000"/>
          </a:xfrm>
        </p:spPr>
        <p:txBody>
          <a:bodyPr>
            <a:normAutofit/>
          </a:bodyPr>
          <a:lstStyle>
            <a:lvl1pPr marL="0" indent="0" algn="l">
              <a:buNone/>
              <a:defRPr sz="1400" u="none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Name Surname</a:t>
            </a:r>
          </a:p>
        </p:txBody>
      </p:sp>
      <p:sp>
        <p:nvSpPr>
          <p:cNvPr id="9" name="CasellaDiTesto 4">
            <a:extLst>
              <a:ext uri="{FF2B5EF4-FFF2-40B4-BE49-F238E27FC236}">
                <a16:creationId xmlns:a16="http://schemas.microsoft.com/office/drawing/2014/main" id="{CC02166D-2A9F-ACE0-39C8-678D260EE049}"/>
              </a:ext>
            </a:extLst>
          </p:cNvPr>
          <p:cNvSpPr txBox="1"/>
          <p:nvPr userDrawn="1"/>
        </p:nvSpPr>
        <p:spPr>
          <a:xfrm>
            <a:off x="1302017" y="911097"/>
            <a:ext cx="3460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venir Next LT Pro" panose="020B0504020202020204" pitchFamily="34" charset="0"/>
              </a:rPr>
              <a:t>3</a:t>
            </a:r>
            <a:r>
              <a:rPr lang="en-US" sz="1600" baseline="30000" dirty="0">
                <a:latin typeface="Avenir Next LT Pro" panose="020B0504020202020204" pitchFamily="34" charset="0"/>
              </a:rPr>
              <a:t>rd</a:t>
            </a:r>
            <a:r>
              <a:rPr lang="en-US" sz="1600" dirty="0">
                <a:latin typeface="Avenir Next LT Pro" panose="020B0504020202020204" pitchFamily="34" charset="0"/>
              </a:rPr>
              <a:t> Conference of EuroStruct</a:t>
            </a:r>
          </a:p>
          <a:p>
            <a:r>
              <a:rPr lang="en-US" sz="1600" dirty="0">
                <a:latin typeface="Avenir Next LT Pro" panose="020B0504020202020204" pitchFamily="34" charset="0"/>
              </a:rPr>
              <a:t>UCD  |  September 2 – 5, 2025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89E4EB5-CF60-F9F1-C81F-C3FA5D29EA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12228" y="240158"/>
            <a:ext cx="597174" cy="864000"/>
          </a:xfrm>
          <a:prstGeom prst="rect">
            <a:avLst/>
          </a:prstGeom>
        </p:spPr>
      </p:pic>
      <p:sp>
        <p:nvSpPr>
          <p:cNvPr id="14" name="CasellaDiTesto 4">
            <a:extLst>
              <a:ext uri="{FF2B5EF4-FFF2-40B4-BE49-F238E27FC236}">
                <a16:creationId xmlns:a16="http://schemas.microsoft.com/office/drawing/2014/main" id="{35759758-9170-5BA0-0713-89A135A88F95}"/>
              </a:ext>
            </a:extLst>
          </p:cNvPr>
          <p:cNvSpPr txBox="1"/>
          <p:nvPr userDrawn="1"/>
        </p:nvSpPr>
        <p:spPr>
          <a:xfrm>
            <a:off x="10238812" y="1155712"/>
            <a:ext cx="19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noProof="1">
                <a:solidFill>
                  <a:srgbClr val="004178"/>
                </a:solidFill>
                <a:latin typeface="Arial Narrow" panose="020B0606020202030204" pitchFamily="34" charset="0"/>
              </a:rPr>
              <a:t>University College Dublin</a:t>
            </a:r>
          </a:p>
          <a:p>
            <a:r>
              <a:rPr lang="en-US" sz="900" b="1" noProof="1">
                <a:solidFill>
                  <a:srgbClr val="0081C6"/>
                </a:solidFill>
                <a:latin typeface="Arial Narrow" panose="020B0606020202030204" pitchFamily="34" charset="0"/>
              </a:rPr>
              <a:t>An Coláiste Ollscoile, Baile Átha Cliath</a:t>
            </a:r>
          </a:p>
        </p:txBody>
      </p:sp>
    </p:spTree>
    <p:extLst>
      <p:ext uri="{BB962C8B-B14F-4D97-AF65-F5344CB8AC3E}">
        <p14:creationId xmlns:p14="http://schemas.microsoft.com/office/powerpoint/2010/main" val="2347855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7469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255" userDrawn="1">
          <p15:clr>
            <a:srgbClr val="FBAE40"/>
          </p15:clr>
        </p15:guide>
        <p15:guide id="5" pos="211" userDrawn="1">
          <p15:clr>
            <a:srgbClr val="FBAE40"/>
          </p15:clr>
        </p15:guide>
        <p15:guide id="6" orient="horz" pos="2568" userDrawn="1">
          <p15:clr>
            <a:srgbClr val="FBAE40"/>
          </p15:clr>
        </p15:guide>
        <p15:guide id="7" orient="horz" pos="279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F1AF751F-BD4D-4CE2-B6F1-E069E5354C5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Ins="0"/>
          <a:lstStyle/>
          <a:p>
            <a:fld id="{9E8DEEB6-3209-463D-BA3E-D0F43F0ED0E4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3" name="Connettore diritto 6">
            <a:extLst>
              <a:ext uri="{FF2B5EF4-FFF2-40B4-BE49-F238E27FC236}">
                <a16:creationId xmlns:a16="http://schemas.microsoft.com/office/drawing/2014/main" id="{0F63A2FA-D2F9-2ADE-53FE-6BC631A96398}"/>
              </a:ext>
            </a:extLst>
          </p:cNvPr>
          <p:cNvCxnSpPr>
            <a:cxnSpLocks/>
          </p:cNvCxnSpPr>
          <p:nvPr userDrawn="1"/>
        </p:nvCxnSpPr>
        <p:spPr>
          <a:xfrm>
            <a:off x="365759" y="5954711"/>
            <a:ext cx="11548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8">
            <a:extLst>
              <a:ext uri="{FF2B5EF4-FFF2-40B4-BE49-F238E27FC236}">
                <a16:creationId xmlns:a16="http://schemas.microsoft.com/office/drawing/2014/main" id="{EE6FE773-C278-57B8-17F2-823643343A05}"/>
              </a:ext>
            </a:extLst>
          </p:cNvPr>
          <p:cNvCxnSpPr>
            <a:cxnSpLocks/>
          </p:cNvCxnSpPr>
          <p:nvPr userDrawn="1"/>
        </p:nvCxnSpPr>
        <p:spPr>
          <a:xfrm>
            <a:off x="365760" y="1154746"/>
            <a:ext cx="1154684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testo 9">
            <a:extLst>
              <a:ext uri="{FF2B5EF4-FFF2-40B4-BE49-F238E27FC236}">
                <a16:creationId xmlns:a16="http://schemas.microsoft.com/office/drawing/2014/main" id="{E7ECCFB2-A266-E46B-E21A-346E29CB88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3" y="1217992"/>
            <a:ext cx="11593512" cy="46440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/>
            </a:lvl1pPr>
            <a:lvl2pPr marL="271463" indent="-228600">
              <a:defRPr/>
            </a:lvl2pPr>
            <a:lvl3pPr marL="542925" indent="-228600">
              <a:defRPr/>
            </a:lvl3pPr>
            <a:lvl4pPr marL="712788" indent="-228600">
              <a:defRPr/>
            </a:lvl4pPr>
            <a:lvl5pPr marL="987425" indent="-228600">
              <a:defRPr/>
            </a:lvl5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302B773-02D1-8C6E-6F20-EB3E0E734F6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41960" y="6050830"/>
            <a:ext cx="4320000" cy="686330"/>
            <a:chOff x="1524400" y="6858001"/>
            <a:chExt cx="4352574" cy="691503"/>
          </a:xfrm>
        </p:grpSpPr>
        <p:pic>
          <p:nvPicPr>
            <p:cNvPr id="7" name="Picture 6" descr="A close up of a logo">
              <a:extLst>
                <a:ext uri="{FF2B5EF4-FFF2-40B4-BE49-F238E27FC236}">
                  <a16:creationId xmlns:a16="http://schemas.microsoft.com/office/drawing/2014/main" id="{1CF5ECCC-433B-1784-4415-235C34790EF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02"/>
            <a:stretch/>
          </p:blipFill>
          <p:spPr>
            <a:xfrm>
              <a:off x="1575201" y="6858001"/>
              <a:ext cx="1790413" cy="55129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7D4FF6E-66FF-6E6B-BEDF-BD90E20CF4A6}"/>
                </a:ext>
              </a:extLst>
            </p:cNvPr>
            <p:cNvSpPr txBox="1"/>
            <p:nvPr userDrawn="1"/>
          </p:nvSpPr>
          <p:spPr>
            <a:xfrm>
              <a:off x="3382395" y="6971447"/>
              <a:ext cx="612000" cy="3231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t-PT" sz="2100" b="0" dirty="0">
                  <a:solidFill>
                    <a:srgbClr val="053E52"/>
                  </a:solidFill>
                  <a:latin typeface="Arial Nova" panose="020B0504020202020204" pitchFamily="34" charset="0"/>
                </a:rPr>
                <a:t>2025</a:t>
              </a:r>
            </a:p>
          </p:txBody>
        </p:sp>
        <p:sp>
          <p:nvSpPr>
            <p:cNvPr id="9" name="CasellaDiTesto 4">
              <a:extLst>
                <a:ext uri="{FF2B5EF4-FFF2-40B4-BE49-F238E27FC236}">
                  <a16:creationId xmlns:a16="http://schemas.microsoft.com/office/drawing/2014/main" id="{A632CC55-4D44-5980-87AD-10136E283F07}"/>
                </a:ext>
              </a:extLst>
            </p:cNvPr>
            <p:cNvSpPr txBox="1"/>
            <p:nvPr userDrawn="1"/>
          </p:nvSpPr>
          <p:spPr>
            <a:xfrm>
              <a:off x="1524400" y="7301427"/>
              <a:ext cx="4352574" cy="248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Avenir Next LT Pro" panose="020B0504020202020204" pitchFamily="34" charset="0"/>
                </a:rPr>
                <a:t>3</a:t>
              </a:r>
              <a:r>
                <a:rPr lang="en-US" sz="1000" baseline="30000" dirty="0">
                  <a:latin typeface="Avenir Next LT Pro" panose="020B0504020202020204" pitchFamily="34" charset="0"/>
                </a:rPr>
                <a:t>rd</a:t>
              </a:r>
              <a:r>
                <a:rPr lang="en-US" sz="1000" dirty="0">
                  <a:latin typeface="Avenir Next LT Pro" panose="020B0504020202020204" pitchFamily="34" charset="0"/>
                </a:rPr>
                <a:t> Conference of EuroStruct  |  UCD  |  September 2 – 5, 2025</a:t>
              </a:r>
            </a:p>
          </p:txBody>
        </p:sp>
      </p:grpSp>
      <p:sp>
        <p:nvSpPr>
          <p:cNvPr id="13" name="Segnaposto piè di pagina 4">
            <a:extLst>
              <a:ext uri="{FF2B5EF4-FFF2-40B4-BE49-F238E27FC236}">
                <a16:creationId xmlns:a16="http://schemas.microsoft.com/office/drawing/2014/main" id="{D03C1FB3-EDAE-9322-9C70-66426F30F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05656" y="249036"/>
            <a:ext cx="6300000" cy="72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600" i="1">
                <a:solidFill>
                  <a:schemeClr val="tx1">
                    <a:tint val="75000"/>
                  </a:schemeClr>
                </a:solidFill>
                <a:latin typeface="Avenir Next LT Pro Light" panose="020B0304020202020204" pitchFamily="34" charset="0"/>
              </a:defRPr>
            </a:lvl1pPr>
          </a:lstStyle>
          <a:p>
            <a:r>
              <a:rPr lang="en-GB" noProof="0" dirty="0"/>
              <a:t>Please go to "Insert &gt; Header &amp; Footer &gt; Footer" and write the title of your presentation, then press "Apply to All"</a:t>
            </a:r>
            <a:endParaRPr lang="en-US" noProof="0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646C3E7-54A9-6A41-0E5D-2688C9E64E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12228" y="240158"/>
            <a:ext cx="597174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1214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  <p15:guide id="2" orient="horz" pos="4020" userDrawn="1">
          <p15:clr>
            <a:srgbClr val="FBAE40"/>
          </p15:clr>
        </p15:guide>
        <p15:guide id="3" pos="211" userDrawn="1">
          <p15:clr>
            <a:srgbClr val="FBAE40"/>
          </p15:clr>
        </p15:guide>
        <p15:guide id="4" pos="751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4803FB56-26F0-27E7-4FE1-229A9734A7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41" y="249036"/>
            <a:ext cx="3499591" cy="792000"/>
          </a:xfrm>
          <a:prstGeom prst="rect">
            <a:avLst/>
          </a:prstGeom>
        </p:spPr>
      </p:pic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ABB654-45C8-46EC-80B3-57C428B8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5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noProof="0" dirty="0"/>
              <a:t>Click here to edit master title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82B2E8-6D22-42B2-8E1B-260400EC0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56077"/>
            <a:ext cx="10515600" cy="1603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3C61B3-167B-4750-8ACF-2BF49B386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0431" y="249036"/>
            <a:ext cx="6192000" cy="72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600" i="1">
                <a:solidFill>
                  <a:schemeClr val="tx1">
                    <a:tint val="75000"/>
                  </a:schemeClr>
                </a:solidFill>
                <a:latin typeface="Avenir Next LT Pro Light" panose="020B0304020202020204" pitchFamily="34" charset="0"/>
              </a:defRPr>
            </a:lvl1pPr>
          </a:lstStyle>
          <a:p>
            <a:r>
              <a:rPr lang="en-GB" noProof="0" dirty="0"/>
              <a:t>Please go to "Insert &gt; Header &amp; Footer &gt; Footer" and write the title of your presentation, then press "Apply to All"</a:t>
            </a:r>
            <a:endParaRPr lang="en-US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3FCAE7-56E8-44A5-99A5-D8917FFB5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69400" y="6348474"/>
            <a:ext cx="27432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800">
                <a:solidFill>
                  <a:schemeClr val="tx1"/>
                </a:solidFill>
                <a:latin typeface="Avenir Next LT Pro Light" panose="020B0304020202020204" pitchFamily="34" charset="0"/>
              </a:defRPr>
            </a:lvl1pPr>
          </a:lstStyle>
          <a:p>
            <a:fld id="{9E8DEEB6-3209-463D-BA3E-D0F43F0ED0E4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619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2693988" algn="l"/>
        </a:tabLst>
        <a:defRPr sz="4800" kern="1200">
          <a:solidFill>
            <a:srgbClr val="032F4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2730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461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FABABB6D-F93F-3293-B01E-291805A8C6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7" name="Subtitle 16">
            <a:extLst>
              <a:ext uri="{FF2B5EF4-FFF2-40B4-BE49-F238E27FC236}">
                <a16:creationId xmlns:a16="http://schemas.microsoft.com/office/drawing/2014/main" id="{9ED943F9-574C-B10E-641E-3AEE1535B4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2B6CF2-E73E-4D1D-7947-6EFF76DCDB5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682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7D2185-2571-B22F-CCFA-2B5811EF7FD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8DEEB6-3209-463D-BA3E-D0F43F0ED0E4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D7C6C-7385-284E-B19F-11689E8455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57B73-D66F-92EA-473B-6DD6A7208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/>
              <a:t>Please go to "Insert &gt; Header &amp; Footer &gt; Footer" and write the title of your presentation, then press "Apply to All"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9807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2E8087-9B78-3C84-2655-0799F0CED49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8DEEB6-3209-463D-BA3E-D0F43F0ED0E4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9F0BC-4B38-FED5-5A7A-EA8D7B2E3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/>
              <a:t>Please go to "Insert &gt; Header &amp; Footer &gt; Footer" and write the title of your presentation, then press "Apply to All"</a:t>
            </a:r>
            <a:endParaRPr lang="en-US" noProof="0" dirty="0"/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6E067656-C32D-62CA-48C1-AAB8F427CA7E}"/>
              </a:ext>
            </a:extLst>
          </p:cNvPr>
          <p:cNvSpPr txBox="1"/>
          <p:nvPr/>
        </p:nvSpPr>
        <p:spPr>
          <a:xfrm>
            <a:off x="3492691" y="4901238"/>
            <a:ext cx="8419592" cy="830997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en-US" sz="2800" dirty="0">
                <a:latin typeface="+mj-lt"/>
              </a:rPr>
              <a:t>Thank you for your attention!</a:t>
            </a:r>
          </a:p>
          <a:p>
            <a:pPr algn="r"/>
            <a:r>
              <a:rPr lang="en-US" sz="2000" dirty="0"/>
              <a:t>contact: </a:t>
            </a:r>
            <a:r>
              <a:rPr lang="en-US" sz="2000" u="sng" dirty="0">
                <a:solidFill>
                  <a:schemeClr val="accent1"/>
                </a:solidFill>
              </a:rPr>
              <a:t>username@domain.com</a:t>
            </a:r>
            <a:endParaRPr lang="en-US" sz="1400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74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rnir">
      <a:majorFont>
        <a:latin typeface="Avenir Next LT Pro Dem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69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Arial Nova</vt:lpstr>
      <vt:lpstr>Avenir Next LT Pro</vt:lpstr>
      <vt:lpstr>Avenir Next LT Pro Demi</vt:lpstr>
      <vt:lpstr>Avenir Next LT Pro Light</vt:lpstr>
      <vt:lpstr>Calibri</vt:lpstr>
      <vt:lpstr>Tema di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modelling of transmission and anchorage length in corroded pre-tensioned concrete elements</dc:title>
  <dc:creator>Belluco Sergio</dc:creator>
  <cp:lastModifiedBy>Sérgio Carlos Dias Fernandes</cp:lastModifiedBy>
  <cp:revision>10</cp:revision>
  <dcterms:created xsi:type="dcterms:W3CDTF">2021-07-14T07:30:57Z</dcterms:created>
  <dcterms:modified xsi:type="dcterms:W3CDTF">2024-07-24T08:47:15Z</dcterms:modified>
</cp:coreProperties>
</file>