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uco Sergio" initials="BS" lastIdx="6" clrIdx="0">
    <p:extLst>
      <p:ext uri="{19B8F6BF-5375-455C-9EA6-DF929625EA0E}">
        <p15:presenceInfo xmlns:p15="http://schemas.microsoft.com/office/powerpoint/2012/main" userId="Belluco Serg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ACFDF-F70E-4CD0-AA80-A7E1EBCE999D}" v="439" dt="2021-08-03T09:55:42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58" autoAdjust="0"/>
  </p:normalViewPr>
  <p:slideViewPr>
    <p:cSldViewPr snapToGrid="0">
      <p:cViewPr varScale="1">
        <p:scale>
          <a:sx n="79" d="100"/>
          <a:sy n="79" d="100"/>
        </p:scale>
        <p:origin x="7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uco Sergio" userId="30440625-972f-4d33-a149-2e42ebced203" providerId="ADAL" clId="{BB3ACFDF-F70E-4CD0-AA80-A7E1EBCE999D}"/>
    <pc:docChg chg="undo custSel addSld delSld modSld modMainMaster">
      <pc:chgData name="Belluco Sergio" userId="30440625-972f-4d33-a149-2e42ebced203" providerId="ADAL" clId="{BB3ACFDF-F70E-4CD0-AA80-A7E1EBCE999D}" dt="2021-08-03T10:07:30.026" v="1600" actId="700"/>
      <pc:docMkLst>
        <pc:docMk/>
      </pc:docMkLst>
      <pc:sldChg chg="addSp delSp modSp add del mod chgLayout">
        <pc:chgData name="Belluco Sergio" userId="30440625-972f-4d33-a149-2e42ebced203" providerId="ADAL" clId="{BB3ACFDF-F70E-4CD0-AA80-A7E1EBCE999D}" dt="2021-08-03T09:51:03.556" v="1564"/>
        <pc:sldMkLst>
          <pc:docMk/>
          <pc:sldMk cId="2226364231" sldId="256"/>
        </pc:sldMkLst>
        <pc:spChg chg="del mod ord">
          <ac:chgData name="Belluco Sergio" userId="30440625-972f-4d33-a149-2e42ebced203" providerId="ADAL" clId="{BB3ACFDF-F70E-4CD0-AA80-A7E1EBCE999D}" dt="2021-08-03T09:31:06.187" v="1472" actId="700"/>
          <ac:spMkLst>
            <pc:docMk/>
            <pc:sldMk cId="2226364231" sldId="256"/>
            <ac:spMk id="2" creationId="{35408FB8-1082-4DD8-8EB5-C75181A98639}"/>
          </ac:spMkLst>
        </pc:spChg>
        <pc:spChg chg="del mod ord">
          <ac:chgData name="Belluco Sergio" userId="30440625-972f-4d33-a149-2e42ebced203" providerId="ADAL" clId="{BB3ACFDF-F70E-4CD0-AA80-A7E1EBCE999D}" dt="2021-08-03T09:31:06.187" v="1472" actId="700"/>
          <ac:spMkLst>
            <pc:docMk/>
            <pc:sldMk cId="2226364231" sldId="256"/>
            <ac:spMk id="3" creationId="{6E779621-0C75-4C83-B136-E4AA623E3E18}"/>
          </ac:spMkLst>
        </pc:spChg>
        <pc:spChg chg="del mod">
          <ac:chgData name="Belluco Sergio" userId="30440625-972f-4d33-a149-2e42ebced203" providerId="ADAL" clId="{BB3ACFDF-F70E-4CD0-AA80-A7E1EBCE999D}" dt="2021-08-03T09:04:11.340" v="1159" actId="478"/>
          <ac:spMkLst>
            <pc:docMk/>
            <pc:sldMk cId="2226364231" sldId="256"/>
            <ac:spMk id="4" creationId="{03A5C16D-93D4-443B-9B64-F3E1FF5DB438}"/>
          </ac:spMkLst>
        </pc:spChg>
        <pc:spChg chg="add del mod ord">
          <ac:chgData name="Belluco Sergio" userId="30440625-972f-4d33-a149-2e42ebced203" providerId="ADAL" clId="{BB3ACFDF-F70E-4CD0-AA80-A7E1EBCE999D}" dt="2021-08-03T09:31:06.187" v="1472" actId="700"/>
          <ac:spMkLst>
            <pc:docMk/>
            <pc:sldMk cId="2226364231" sldId="256"/>
            <ac:spMk id="7" creationId="{A36BA28B-772B-464F-BCFF-E88039F8E2CF}"/>
          </ac:spMkLst>
        </pc:spChg>
        <pc:spChg chg="add mod ord">
          <ac:chgData name="Belluco Sergio" userId="30440625-972f-4d33-a149-2e42ebced203" providerId="ADAL" clId="{BB3ACFDF-F70E-4CD0-AA80-A7E1EBCE999D}" dt="2021-08-03T09:51:03.556" v="1564"/>
          <ac:spMkLst>
            <pc:docMk/>
            <pc:sldMk cId="2226364231" sldId="256"/>
            <ac:spMk id="9" creationId="{0BC2A17E-13DA-4986-9D17-43E515CC918C}"/>
          </ac:spMkLst>
        </pc:spChg>
        <pc:spChg chg="add mod ord">
          <ac:chgData name="Belluco Sergio" userId="30440625-972f-4d33-a149-2e42ebced203" providerId="ADAL" clId="{BB3ACFDF-F70E-4CD0-AA80-A7E1EBCE999D}" dt="2021-08-03T09:31:10.332" v="1474" actId="27636"/>
          <ac:spMkLst>
            <pc:docMk/>
            <pc:sldMk cId="2226364231" sldId="256"/>
            <ac:spMk id="10" creationId="{EF7DCB48-2137-45A6-96CA-46ED772A4308}"/>
          </ac:spMkLst>
        </pc:spChg>
        <pc:spChg chg="add mod ord">
          <ac:chgData name="Belluco Sergio" userId="30440625-972f-4d33-a149-2e42ebced203" providerId="ADAL" clId="{BB3ACFDF-F70E-4CD0-AA80-A7E1EBCE999D}" dt="2021-08-03T09:31:06.187" v="1472" actId="700"/>
          <ac:spMkLst>
            <pc:docMk/>
            <pc:sldMk cId="2226364231" sldId="256"/>
            <ac:spMk id="11" creationId="{C52750E9-FCF5-4596-8E9A-5232DB35FACF}"/>
          </ac:spMkLst>
        </pc:spChg>
        <pc:grpChg chg="del mod">
          <ac:chgData name="Belluco Sergio" userId="30440625-972f-4d33-a149-2e42ebced203" providerId="ADAL" clId="{BB3ACFDF-F70E-4CD0-AA80-A7E1EBCE999D}" dt="2021-08-03T09:04:08.562" v="1158" actId="478"/>
          <ac:grpSpMkLst>
            <pc:docMk/>
            <pc:sldMk cId="2226364231" sldId="256"/>
            <ac:grpSpMk id="6" creationId="{B7695AD1-A6F9-45AB-A3AE-495D8DA5FCFD}"/>
          </ac:grpSpMkLst>
        </pc:grpChg>
        <pc:picChg chg="del">
          <ac:chgData name="Belluco Sergio" userId="30440625-972f-4d33-a149-2e42ebced203" providerId="ADAL" clId="{BB3ACFDF-F70E-4CD0-AA80-A7E1EBCE999D}" dt="2021-08-03T09:04:08.562" v="1158" actId="478"/>
          <ac:picMkLst>
            <pc:docMk/>
            <pc:sldMk cId="2226364231" sldId="256"/>
            <ac:picMk id="5" creationId="{A4B5C0BC-37E5-4511-9338-FF93AFDF8329}"/>
          </ac:picMkLst>
        </pc:picChg>
        <pc:picChg chg="del">
          <ac:chgData name="Belluco Sergio" userId="30440625-972f-4d33-a149-2e42ebced203" providerId="ADAL" clId="{BB3ACFDF-F70E-4CD0-AA80-A7E1EBCE999D}" dt="2021-08-03T09:03:34.675" v="1143" actId="478"/>
          <ac:picMkLst>
            <pc:docMk/>
            <pc:sldMk cId="2226364231" sldId="256"/>
            <ac:picMk id="8" creationId="{0A5A3711-D52B-473E-B17E-AF27E22F14E5}"/>
          </ac:picMkLst>
        </pc:picChg>
        <pc:picChg chg="del mod">
          <ac:chgData name="Belluco Sergio" userId="30440625-972f-4d33-a149-2e42ebced203" providerId="ADAL" clId="{BB3ACFDF-F70E-4CD0-AA80-A7E1EBCE999D}" dt="2021-08-03T09:03:36.377" v="1144" actId="478"/>
          <ac:picMkLst>
            <pc:docMk/>
            <pc:sldMk cId="2226364231" sldId="256"/>
            <ac:picMk id="1030" creationId="{D9CB9249-8F30-4C81-8FD3-C18EAA8BA312}"/>
          </ac:picMkLst>
        </pc:picChg>
      </pc:sldChg>
      <pc:sldChg chg="addSp delSp modSp mod chgLayout">
        <pc:chgData name="Belluco Sergio" userId="30440625-972f-4d33-a149-2e42ebced203" providerId="ADAL" clId="{BB3ACFDF-F70E-4CD0-AA80-A7E1EBCE999D}" dt="2021-08-03T10:07:30.026" v="1600" actId="700"/>
        <pc:sldMkLst>
          <pc:docMk/>
          <pc:sldMk cId="2277058595" sldId="257"/>
        </pc:sldMkLst>
        <pc:spChg chg="mod ord">
          <ac:chgData name="Belluco Sergio" userId="30440625-972f-4d33-a149-2e42ebced203" providerId="ADAL" clId="{BB3ACFDF-F70E-4CD0-AA80-A7E1EBCE999D}" dt="2021-08-03T10:07:30.026" v="1600" actId="700"/>
          <ac:spMkLst>
            <pc:docMk/>
            <pc:sldMk cId="2277058595" sldId="257"/>
            <ac:spMk id="2" creationId="{0F329872-A037-4B1A-9BCC-644A25BBA103}"/>
          </ac:spMkLst>
        </pc:spChg>
        <pc:spChg chg="add mod ord">
          <ac:chgData name="Belluco Sergio" userId="30440625-972f-4d33-a149-2e42ebced203" providerId="ADAL" clId="{BB3ACFDF-F70E-4CD0-AA80-A7E1EBCE999D}" dt="2021-08-03T10:07:30.026" v="1600" actId="700"/>
          <ac:spMkLst>
            <pc:docMk/>
            <pc:sldMk cId="2277058595" sldId="257"/>
            <ac:spMk id="3" creationId="{4301D5B0-C804-452F-97A1-3383B5141943}"/>
          </ac:spMkLst>
        </pc:spChg>
        <pc:spChg chg="del mod">
          <ac:chgData name="Belluco Sergio" userId="30440625-972f-4d33-a149-2e42ebced203" providerId="ADAL" clId="{BB3ACFDF-F70E-4CD0-AA80-A7E1EBCE999D}" dt="2021-08-03T09:18:53.137" v="1366" actId="478"/>
          <ac:spMkLst>
            <pc:docMk/>
            <pc:sldMk cId="2277058595" sldId="257"/>
            <ac:spMk id="3" creationId="{D66F1802-4276-4FB3-BFB9-8B46AFFADA82}"/>
          </ac:spMkLst>
        </pc:spChg>
        <pc:spChg chg="mod">
          <ac:chgData name="Belluco Sergio" userId="30440625-972f-4d33-a149-2e42ebced203" providerId="ADAL" clId="{BB3ACFDF-F70E-4CD0-AA80-A7E1EBCE999D}" dt="2021-08-03T09:27:04.952" v="1468" actId="1076"/>
          <ac:spMkLst>
            <pc:docMk/>
            <pc:sldMk cId="2277058595" sldId="257"/>
            <ac:spMk id="4" creationId="{3277F082-E22B-4A54-BAFB-FEF323AE5D89}"/>
          </ac:spMkLst>
        </pc:spChg>
        <pc:spChg chg="add del mod">
          <ac:chgData name="Belluco Sergio" userId="30440625-972f-4d33-a149-2e42ebced203" providerId="ADAL" clId="{BB3ACFDF-F70E-4CD0-AA80-A7E1EBCE999D}" dt="2021-08-03T09:51:15.321" v="1565" actId="478"/>
          <ac:spMkLst>
            <pc:docMk/>
            <pc:sldMk cId="2277058595" sldId="257"/>
            <ac:spMk id="5" creationId="{E52016F8-0744-49DE-B325-36B736D6A507}"/>
          </ac:spMkLst>
        </pc:spChg>
        <pc:spChg chg="add del mod ord">
          <ac:chgData name="Belluco Sergio" userId="30440625-972f-4d33-a149-2e42ebced203" providerId="ADAL" clId="{BB3ACFDF-F70E-4CD0-AA80-A7E1EBCE999D}" dt="2021-08-03T09:20:34.451" v="1371" actId="700"/>
          <ac:spMkLst>
            <pc:docMk/>
            <pc:sldMk cId="2277058595" sldId="257"/>
            <ac:spMk id="6" creationId="{70706426-B8C5-4D45-9B78-D05B275561FF}"/>
          </ac:spMkLst>
        </pc:spChg>
        <pc:spChg chg="add del mod ord">
          <ac:chgData name="Belluco Sergio" userId="30440625-972f-4d33-a149-2e42ebced203" providerId="ADAL" clId="{BB3ACFDF-F70E-4CD0-AA80-A7E1EBCE999D}" dt="2021-08-03T09:58:18.543" v="1582" actId="700"/>
          <ac:spMkLst>
            <pc:docMk/>
            <pc:sldMk cId="2277058595" sldId="257"/>
            <ac:spMk id="7" creationId="{6DF1F91F-72F2-4179-9B13-43D58104BF04}"/>
          </ac:spMkLst>
        </pc:spChg>
        <pc:spChg chg="mod ord">
          <ac:chgData name="Belluco Sergio" userId="30440625-972f-4d33-a149-2e42ebced203" providerId="ADAL" clId="{BB3ACFDF-F70E-4CD0-AA80-A7E1EBCE999D}" dt="2021-08-03T10:07:30.026" v="1600" actId="700"/>
          <ac:spMkLst>
            <pc:docMk/>
            <pc:sldMk cId="2277058595" sldId="257"/>
            <ac:spMk id="8" creationId="{D4FE0C2A-7407-4D99-9FCF-F471FFCC715F}"/>
          </ac:spMkLst>
        </pc:spChg>
        <pc:spChg chg="add del mod ord">
          <ac:chgData name="Belluco Sergio" userId="30440625-972f-4d33-a149-2e42ebced203" providerId="ADAL" clId="{BB3ACFDF-F70E-4CD0-AA80-A7E1EBCE999D}" dt="2021-08-03T10:07:30.026" v="1600" actId="700"/>
          <ac:spMkLst>
            <pc:docMk/>
            <pc:sldMk cId="2277058595" sldId="257"/>
            <ac:spMk id="9" creationId="{19071A0D-33E7-44DB-8AC3-33915291FC3C}"/>
          </ac:spMkLst>
        </pc:spChg>
      </pc:sldChg>
      <pc:sldChg chg="new del">
        <pc:chgData name="Belluco Sergio" userId="30440625-972f-4d33-a149-2e42ebced203" providerId="ADAL" clId="{BB3ACFDF-F70E-4CD0-AA80-A7E1EBCE999D}" dt="2021-08-02T13:42:57.670" v="111" actId="680"/>
        <pc:sldMkLst>
          <pc:docMk/>
          <pc:sldMk cId="73314361" sldId="258"/>
        </pc:sldMkLst>
      </pc:sldChg>
      <pc:sldChg chg="addSp delSp modSp new mod chgLayout">
        <pc:chgData name="Belluco Sergio" userId="30440625-972f-4d33-a149-2e42ebced203" providerId="ADAL" clId="{BB3ACFDF-F70E-4CD0-AA80-A7E1EBCE999D}" dt="2021-08-03T10:07:25.109" v="1599" actId="700"/>
        <pc:sldMkLst>
          <pc:docMk/>
          <pc:sldMk cId="1102088653" sldId="258"/>
        </pc:sldMkLst>
        <pc:spChg chg="mod ord">
          <ac:chgData name="Belluco Sergio" userId="30440625-972f-4d33-a149-2e42ebced203" providerId="ADAL" clId="{BB3ACFDF-F70E-4CD0-AA80-A7E1EBCE999D}" dt="2021-08-03T10:07:25.109" v="1599" actId="700"/>
          <ac:spMkLst>
            <pc:docMk/>
            <pc:sldMk cId="1102088653" sldId="258"/>
            <ac:spMk id="2" creationId="{81FB3759-DBBF-4DAD-8525-40B4AE5A48FD}"/>
          </ac:spMkLst>
        </pc:spChg>
        <pc:spChg chg="del">
          <ac:chgData name="Belluco Sergio" userId="30440625-972f-4d33-a149-2e42ebced203" providerId="ADAL" clId="{BB3ACFDF-F70E-4CD0-AA80-A7E1EBCE999D}" dt="2021-08-03T09:29:45.504" v="1469" actId="700"/>
          <ac:spMkLst>
            <pc:docMk/>
            <pc:sldMk cId="1102088653" sldId="258"/>
            <ac:spMk id="3" creationId="{2502AC73-6329-44AD-AB11-9E656FB93B8E}"/>
          </ac:spMkLst>
        </pc:spChg>
        <pc:spChg chg="add del mod ord">
          <ac:chgData name="Belluco Sergio" userId="30440625-972f-4d33-a149-2e42ebced203" providerId="ADAL" clId="{BB3ACFDF-F70E-4CD0-AA80-A7E1EBCE999D}" dt="2021-08-03T10:07:25.109" v="1599" actId="700"/>
          <ac:spMkLst>
            <pc:docMk/>
            <pc:sldMk cId="1102088653" sldId="258"/>
            <ac:spMk id="3" creationId="{8C045C4E-2FE9-4DA1-A605-A796D567B7D3}"/>
          </ac:spMkLst>
        </pc:spChg>
        <pc:spChg chg="add mod ord">
          <ac:chgData name="Belluco Sergio" userId="30440625-972f-4d33-a149-2e42ebced203" providerId="ADAL" clId="{BB3ACFDF-F70E-4CD0-AA80-A7E1EBCE999D}" dt="2021-08-03T10:07:25.109" v="1599" actId="700"/>
          <ac:spMkLst>
            <pc:docMk/>
            <pc:sldMk cId="1102088653" sldId="258"/>
            <ac:spMk id="4" creationId="{2D2F1073-20F2-4A0E-BDEB-1FCC0C3981E9}"/>
          </ac:spMkLst>
        </pc:spChg>
        <pc:spChg chg="add del mod">
          <ac:chgData name="Belluco Sergio" userId="30440625-972f-4d33-a149-2e42ebced203" providerId="ADAL" clId="{BB3ACFDF-F70E-4CD0-AA80-A7E1EBCE999D}" dt="2021-08-03T09:51:19.192" v="1566" actId="478"/>
          <ac:spMkLst>
            <pc:docMk/>
            <pc:sldMk cId="1102088653" sldId="258"/>
            <ac:spMk id="4" creationId="{C01B8F67-1126-4433-B26C-134CA6014124}"/>
          </ac:spMkLst>
        </pc:spChg>
        <pc:spChg chg="add del mod ord">
          <ac:chgData name="Belluco Sergio" userId="30440625-972f-4d33-a149-2e42ebced203" providerId="ADAL" clId="{BB3ACFDF-F70E-4CD0-AA80-A7E1EBCE999D}" dt="2021-08-03T10:06:48.015" v="1594" actId="700"/>
          <ac:spMkLst>
            <pc:docMk/>
            <pc:sldMk cId="1102088653" sldId="258"/>
            <ac:spMk id="5" creationId="{B7C319B1-BA25-4B66-8B43-2B5CC6DC1954}"/>
          </ac:spMkLst>
        </pc:spChg>
        <pc:spChg chg="mod ord">
          <ac:chgData name="Belluco Sergio" userId="30440625-972f-4d33-a149-2e42ebced203" providerId="ADAL" clId="{BB3ACFDF-F70E-4CD0-AA80-A7E1EBCE999D}" dt="2021-08-03T10:07:25.109" v="1599" actId="700"/>
          <ac:spMkLst>
            <pc:docMk/>
            <pc:sldMk cId="1102088653" sldId="258"/>
            <ac:spMk id="6" creationId="{23913DFE-3943-4F99-8387-550312F08F8A}"/>
          </ac:spMkLst>
        </pc:spChg>
      </pc:sldChg>
      <pc:sldChg chg="add del">
        <pc:chgData name="Belluco Sergio" userId="30440625-972f-4d33-a149-2e42ebced203" providerId="ADAL" clId="{BB3ACFDF-F70E-4CD0-AA80-A7E1EBCE999D}" dt="2021-08-03T09:06:52.219" v="1258" actId="47"/>
        <pc:sldMkLst>
          <pc:docMk/>
          <pc:sldMk cId="2605038055" sldId="258"/>
        </pc:sldMkLst>
      </pc:sldChg>
      <pc:sldChg chg="new del">
        <pc:chgData name="Belluco Sergio" userId="30440625-972f-4d33-a149-2e42ebced203" providerId="ADAL" clId="{BB3ACFDF-F70E-4CD0-AA80-A7E1EBCE999D}" dt="2021-08-03T09:42:06.258" v="1487" actId="2696"/>
        <pc:sldMkLst>
          <pc:docMk/>
          <pc:sldMk cId="249659180" sldId="259"/>
        </pc:sldMkLst>
      </pc:sldChg>
      <pc:sldChg chg="new del">
        <pc:chgData name="Belluco Sergio" userId="30440625-972f-4d33-a149-2e42ebced203" providerId="ADAL" clId="{BB3ACFDF-F70E-4CD0-AA80-A7E1EBCE999D}" dt="2021-08-02T13:42:57.431" v="110" actId="680"/>
        <pc:sldMkLst>
          <pc:docMk/>
          <pc:sldMk cId="2713928178" sldId="259"/>
        </pc:sldMkLst>
      </pc:sldChg>
      <pc:sldChg chg="modSp new del mod">
        <pc:chgData name="Belluco Sergio" userId="30440625-972f-4d33-a149-2e42ebced203" providerId="ADAL" clId="{BB3ACFDF-F70E-4CD0-AA80-A7E1EBCE999D}" dt="2021-08-03T09:55:09.510" v="1579" actId="2696"/>
        <pc:sldMkLst>
          <pc:docMk/>
          <pc:sldMk cId="3636430383" sldId="259"/>
        </pc:sldMkLst>
        <pc:spChg chg="mod">
          <ac:chgData name="Belluco Sergio" userId="30440625-972f-4d33-a149-2e42ebced203" providerId="ADAL" clId="{BB3ACFDF-F70E-4CD0-AA80-A7E1EBCE999D}" dt="2021-08-03T09:54:25.436" v="1576" actId="20577"/>
          <ac:spMkLst>
            <pc:docMk/>
            <pc:sldMk cId="3636430383" sldId="259"/>
            <ac:spMk id="3" creationId="{0F2ADB95-36B5-424B-A68D-4E3B3DF29065}"/>
          </ac:spMkLst>
        </pc:spChg>
      </pc:sldChg>
      <pc:sldChg chg="new del">
        <pc:chgData name="Belluco Sergio" userId="30440625-972f-4d33-a149-2e42ebced203" providerId="ADAL" clId="{BB3ACFDF-F70E-4CD0-AA80-A7E1EBCE999D}" dt="2021-08-03T09:55:09.510" v="1579" actId="2696"/>
        <pc:sldMkLst>
          <pc:docMk/>
          <pc:sldMk cId="1328380013" sldId="260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4144700115" sldId="260"/>
        </pc:sldMkLst>
      </pc:sldChg>
      <pc:sldChg chg="new del">
        <pc:chgData name="Belluco Sergio" userId="30440625-972f-4d33-a149-2e42ebced203" providerId="ADAL" clId="{BB3ACFDF-F70E-4CD0-AA80-A7E1EBCE999D}" dt="2021-08-03T09:55:09.510" v="1579" actId="2696"/>
        <pc:sldMkLst>
          <pc:docMk/>
          <pc:sldMk cId="3054051099" sldId="261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1652004821" sldId="262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4089402165" sldId="263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1861649317" sldId="264"/>
        </pc:sldMkLst>
      </pc:sldChg>
      <pc:sldChg chg="add del">
        <pc:chgData name="Belluco Sergio" userId="30440625-972f-4d33-a149-2e42ebced203" providerId="ADAL" clId="{BB3ACFDF-F70E-4CD0-AA80-A7E1EBCE999D}" dt="2021-08-03T09:06:52.219" v="1258" actId="47"/>
        <pc:sldMkLst>
          <pc:docMk/>
          <pc:sldMk cId="2784103213" sldId="265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1313685479" sldId="266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1009533604" sldId="267"/>
        </pc:sldMkLst>
      </pc:sldChg>
      <pc:sldChg chg="add del">
        <pc:chgData name="Belluco Sergio" userId="30440625-972f-4d33-a149-2e42ebced203" providerId="ADAL" clId="{BB3ACFDF-F70E-4CD0-AA80-A7E1EBCE999D}" dt="2021-08-03T09:07:06.456" v="1260" actId="2696"/>
        <pc:sldMkLst>
          <pc:docMk/>
          <pc:sldMk cId="3565110800" sldId="268"/>
        </pc:sldMkLst>
      </pc:sldChg>
      <pc:sldChg chg="delSp modSp new del mod">
        <pc:chgData name="Belluco Sergio" userId="30440625-972f-4d33-a149-2e42ebced203" providerId="ADAL" clId="{BB3ACFDF-F70E-4CD0-AA80-A7E1EBCE999D}" dt="2021-08-02T14:11:45.640" v="1055" actId="2696"/>
        <pc:sldMkLst>
          <pc:docMk/>
          <pc:sldMk cId="289641935" sldId="269"/>
        </pc:sldMkLst>
        <pc:spChg chg="mod">
          <ac:chgData name="Belluco Sergio" userId="30440625-972f-4d33-a149-2e42ebced203" providerId="ADAL" clId="{BB3ACFDF-F70E-4CD0-AA80-A7E1EBCE999D}" dt="2021-08-02T14:02:04.750" v="848" actId="14100"/>
          <ac:spMkLst>
            <pc:docMk/>
            <pc:sldMk cId="289641935" sldId="269"/>
            <ac:spMk id="2" creationId="{B8EBCDFA-8161-4AB3-9E48-7C8A8D9BB142}"/>
          </ac:spMkLst>
        </pc:spChg>
        <pc:spChg chg="mod">
          <ac:chgData name="Belluco Sergio" userId="30440625-972f-4d33-a149-2e42ebced203" providerId="ADAL" clId="{BB3ACFDF-F70E-4CD0-AA80-A7E1EBCE999D}" dt="2021-08-02T14:01:05.756" v="845" actId="1076"/>
          <ac:spMkLst>
            <pc:docMk/>
            <pc:sldMk cId="289641935" sldId="269"/>
            <ac:spMk id="3" creationId="{5F76F583-AB70-4BE8-91A2-1908FEBCBD2C}"/>
          </ac:spMkLst>
        </pc:spChg>
        <pc:spChg chg="del">
          <ac:chgData name="Belluco Sergio" userId="30440625-972f-4d33-a149-2e42ebced203" providerId="ADAL" clId="{BB3ACFDF-F70E-4CD0-AA80-A7E1EBCE999D}" dt="2021-08-02T14:02:00.159" v="847" actId="478"/>
          <ac:spMkLst>
            <pc:docMk/>
            <pc:sldMk cId="289641935" sldId="269"/>
            <ac:spMk id="5" creationId="{C200AAA2-8DF3-44B6-8AD6-889285DCA058}"/>
          </ac:spMkLst>
        </pc:spChg>
      </pc:sldChg>
      <pc:sldChg chg="addSp delSp modSp new del mod chgLayout">
        <pc:chgData name="Belluco Sergio" userId="30440625-972f-4d33-a149-2e42ebced203" providerId="ADAL" clId="{BB3ACFDF-F70E-4CD0-AA80-A7E1EBCE999D}" dt="2021-08-03T09:20:28.487" v="1370" actId="2696"/>
        <pc:sldMkLst>
          <pc:docMk/>
          <pc:sldMk cId="1476816790" sldId="269"/>
        </pc:sldMkLst>
        <pc:spChg chg="mod ord">
          <ac:chgData name="Belluco Sergio" userId="30440625-972f-4d33-a149-2e42ebced203" providerId="ADAL" clId="{BB3ACFDF-F70E-4CD0-AA80-A7E1EBCE999D}" dt="2021-08-03T09:20:19.158" v="1369" actId="20577"/>
          <ac:spMkLst>
            <pc:docMk/>
            <pc:sldMk cId="1476816790" sldId="269"/>
            <ac:spMk id="2" creationId="{14507858-1ADE-4B11-BBA8-E91473E90BA9}"/>
          </ac:spMkLst>
        </pc:spChg>
        <pc:spChg chg="del">
          <ac:chgData name="Belluco Sergio" userId="30440625-972f-4d33-a149-2e42ebced203" providerId="ADAL" clId="{BB3ACFDF-F70E-4CD0-AA80-A7E1EBCE999D}" dt="2021-08-03T09:18:44.677" v="1365" actId="700"/>
          <ac:spMkLst>
            <pc:docMk/>
            <pc:sldMk cId="1476816790" sldId="269"/>
            <ac:spMk id="3" creationId="{87ABB9B0-6319-4BFB-8EC3-741F3B5A3E50}"/>
          </ac:spMkLst>
        </pc:spChg>
        <pc:spChg chg="add mod">
          <ac:chgData name="Belluco Sergio" userId="30440625-972f-4d33-a149-2e42ebced203" providerId="ADAL" clId="{BB3ACFDF-F70E-4CD0-AA80-A7E1EBCE999D}" dt="2021-08-03T09:18:25.772" v="1363" actId="20577"/>
          <ac:spMkLst>
            <pc:docMk/>
            <pc:sldMk cId="1476816790" sldId="269"/>
            <ac:spMk id="4" creationId="{323EE36F-E733-429D-AA2C-D071F744E6D5}"/>
          </ac:spMkLst>
        </pc:spChg>
        <pc:spChg chg="add mod ord">
          <ac:chgData name="Belluco Sergio" userId="30440625-972f-4d33-a149-2e42ebced203" providerId="ADAL" clId="{BB3ACFDF-F70E-4CD0-AA80-A7E1EBCE999D}" dt="2021-08-03T09:18:44.677" v="1365" actId="700"/>
          <ac:spMkLst>
            <pc:docMk/>
            <pc:sldMk cId="1476816790" sldId="269"/>
            <ac:spMk id="5" creationId="{5D8A1629-2A0A-43FA-8880-C95EEE9F48E7}"/>
          </ac:spMkLst>
        </pc:spChg>
      </pc:sldChg>
      <pc:sldChg chg="modSp new del mod">
        <pc:chgData name="Belluco Sergio" userId="30440625-972f-4d33-a149-2e42ebced203" providerId="ADAL" clId="{BB3ACFDF-F70E-4CD0-AA80-A7E1EBCE999D}" dt="2021-08-02T13:58:38.101" v="809" actId="2696"/>
        <pc:sldMkLst>
          <pc:docMk/>
          <pc:sldMk cId="2716749524" sldId="269"/>
        </pc:sldMkLst>
        <pc:spChg chg="mod">
          <ac:chgData name="Belluco Sergio" userId="30440625-972f-4d33-a149-2e42ebced203" providerId="ADAL" clId="{BB3ACFDF-F70E-4CD0-AA80-A7E1EBCE999D}" dt="2021-08-02T13:57:54.520" v="799" actId="27636"/>
          <ac:spMkLst>
            <pc:docMk/>
            <pc:sldMk cId="2716749524" sldId="269"/>
            <ac:spMk id="2" creationId="{DB4BBD58-6334-4E44-8432-78BD7FF19B1C}"/>
          </ac:spMkLst>
        </pc:spChg>
        <pc:spChg chg="mod">
          <ac:chgData name="Belluco Sergio" userId="30440625-972f-4d33-a149-2e42ebced203" providerId="ADAL" clId="{BB3ACFDF-F70E-4CD0-AA80-A7E1EBCE999D}" dt="2021-08-02T13:58:20.667" v="805"/>
          <ac:spMkLst>
            <pc:docMk/>
            <pc:sldMk cId="2716749524" sldId="269"/>
            <ac:spMk id="3" creationId="{296BA29F-B024-4646-8F32-284A93C6743C}"/>
          </ac:spMkLst>
        </pc:spChg>
      </pc:sldChg>
      <pc:sldChg chg="new del">
        <pc:chgData name="Belluco Sergio" userId="30440625-972f-4d33-a149-2e42ebced203" providerId="ADAL" clId="{BB3ACFDF-F70E-4CD0-AA80-A7E1EBCE999D}" dt="2021-08-02T14:12:58.044" v="1112" actId="2696"/>
        <pc:sldMkLst>
          <pc:docMk/>
          <pc:sldMk cId="3317492754" sldId="269"/>
        </pc:sldMkLst>
      </pc:sldChg>
      <pc:sldChg chg="modSp new del mod">
        <pc:chgData name="Belluco Sergio" userId="30440625-972f-4d33-a149-2e42ebced203" providerId="ADAL" clId="{BB3ACFDF-F70E-4CD0-AA80-A7E1EBCE999D}" dt="2021-08-02T13:57:13.549" v="796" actId="2696"/>
        <pc:sldMkLst>
          <pc:docMk/>
          <pc:sldMk cId="3383692639" sldId="269"/>
        </pc:sldMkLst>
        <pc:spChg chg="mod">
          <ac:chgData name="Belluco Sergio" userId="30440625-972f-4d33-a149-2e42ebced203" providerId="ADAL" clId="{BB3ACFDF-F70E-4CD0-AA80-A7E1EBCE999D}" dt="2021-08-02T13:55:41.407" v="692" actId="27636"/>
          <ac:spMkLst>
            <pc:docMk/>
            <pc:sldMk cId="3383692639" sldId="269"/>
            <ac:spMk id="2" creationId="{E8C47E4C-9BDA-452B-873B-2BA87F54D915}"/>
          </ac:spMkLst>
        </pc:spChg>
      </pc:sldChg>
      <pc:sldChg chg="modSp new del mod">
        <pc:chgData name="Belluco Sergio" userId="30440625-972f-4d33-a149-2e42ebced203" providerId="ADAL" clId="{BB3ACFDF-F70E-4CD0-AA80-A7E1EBCE999D}" dt="2021-08-02T13:58:34.948" v="808" actId="2696"/>
        <pc:sldMkLst>
          <pc:docMk/>
          <pc:sldMk cId="9544466" sldId="270"/>
        </pc:sldMkLst>
        <pc:spChg chg="mod">
          <ac:chgData name="Belluco Sergio" userId="30440625-972f-4d33-a149-2e42ebced203" providerId="ADAL" clId="{BB3ACFDF-F70E-4CD0-AA80-A7E1EBCE999D}" dt="2021-08-02T13:58:26.948" v="807" actId="27636"/>
          <ac:spMkLst>
            <pc:docMk/>
            <pc:sldMk cId="9544466" sldId="270"/>
            <ac:spMk id="2" creationId="{8E0DB51F-AA2B-4906-B57A-611A848CDB9B}"/>
          </ac:spMkLst>
        </pc:spChg>
      </pc:sldChg>
      <pc:sldChg chg="new del">
        <pc:chgData name="Belluco Sergio" userId="30440625-972f-4d33-a149-2e42ebced203" providerId="ADAL" clId="{BB3ACFDF-F70E-4CD0-AA80-A7E1EBCE999D}" dt="2021-08-02T14:11:45.640" v="1055" actId="2696"/>
        <pc:sldMkLst>
          <pc:docMk/>
          <pc:sldMk cId="848072387" sldId="270"/>
        </pc:sldMkLst>
      </pc:sldChg>
      <pc:sldChg chg="modSp new del mod">
        <pc:chgData name="Belluco Sergio" userId="30440625-972f-4d33-a149-2e42ebced203" providerId="ADAL" clId="{BB3ACFDF-F70E-4CD0-AA80-A7E1EBCE999D}" dt="2021-08-02T14:12:58.044" v="1112" actId="2696"/>
        <pc:sldMkLst>
          <pc:docMk/>
          <pc:sldMk cId="1402192666" sldId="270"/>
        </pc:sldMkLst>
        <pc:spChg chg="mod">
          <ac:chgData name="Belluco Sergio" userId="30440625-972f-4d33-a149-2e42ebced203" providerId="ADAL" clId="{BB3ACFDF-F70E-4CD0-AA80-A7E1EBCE999D}" dt="2021-08-02T14:12:52.180" v="1111" actId="20577"/>
          <ac:spMkLst>
            <pc:docMk/>
            <pc:sldMk cId="1402192666" sldId="270"/>
            <ac:spMk id="3" creationId="{87BC628C-38C9-4175-9E04-A7FD362F2B35}"/>
          </ac:spMkLst>
        </pc:spChg>
      </pc:sldChg>
      <pc:sldChg chg="addSp delSp modSp new del mod">
        <pc:chgData name="Belluco Sergio" userId="30440625-972f-4d33-a149-2e42ebced203" providerId="ADAL" clId="{BB3ACFDF-F70E-4CD0-AA80-A7E1EBCE999D}" dt="2021-08-03T09:06:58.678" v="1259" actId="2696"/>
        <pc:sldMkLst>
          <pc:docMk/>
          <pc:sldMk cId="1406062538" sldId="270"/>
        </pc:sldMkLst>
        <pc:spChg chg="del">
          <ac:chgData name="Belluco Sergio" userId="30440625-972f-4d33-a149-2e42ebced203" providerId="ADAL" clId="{BB3ACFDF-F70E-4CD0-AA80-A7E1EBCE999D}" dt="2021-08-02T14:23:25.751" v="1135" actId="931"/>
          <ac:spMkLst>
            <pc:docMk/>
            <pc:sldMk cId="1406062538" sldId="270"/>
            <ac:spMk id="4" creationId="{CD567F59-0146-4B5C-805B-EDF84CEE864B}"/>
          </ac:spMkLst>
        </pc:spChg>
        <pc:spChg chg="add mod">
          <ac:chgData name="Belluco Sergio" userId="30440625-972f-4d33-a149-2e42ebced203" providerId="ADAL" clId="{BB3ACFDF-F70E-4CD0-AA80-A7E1EBCE999D}" dt="2021-08-02T14:23:50.650" v="1140" actId="478"/>
          <ac:spMkLst>
            <pc:docMk/>
            <pc:sldMk cId="1406062538" sldId="270"/>
            <ac:spMk id="8" creationId="{414DF629-2805-40F8-828E-482E38C3AB0B}"/>
          </ac:spMkLst>
        </pc:spChg>
        <pc:picChg chg="add del mod ord modCrop">
          <ac:chgData name="Belluco Sergio" userId="30440625-972f-4d33-a149-2e42ebced203" providerId="ADAL" clId="{BB3ACFDF-F70E-4CD0-AA80-A7E1EBCE999D}" dt="2021-08-02T14:23:50.650" v="1140" actId="478"/>
          <ac:picMkLst>
            <pc:docMk/>
            <pc:sldMk cId="1406062538" sldId="270"/>
            <ac:picMk id="6" creationId="{372A430B-BBC4-4555-BAFC-D03A6FDE1C8D}"/>
          </ac:picMkLst>
        </pc:picChg>
      </pc:sldChg>
      <pc:sldChg chg="new del">
        <pc:chgData name="Belluco Sergio" userId="30440625-972f-4d33-a149-2e42ebced203" providerId="ADAL" clId="{BB3ACFDF-F70E-4CD0-AA80-A7E1EBCE999D}" dt="2021-08-02T14:11:45.640" v="1055" actId="2696"/>
        <pc:sldMkLst>
          <pc:docMk/>
          <pc:sldMk cId="734671889" sldId="271"/>
        </pc:sldMkLst>
      </pc:sldChg>
      <pc:sldMasterChg chg="addSp delSp modSp mod delSldLayout modSldLayout">
        <pc:chgData name="Belluco Sergio" userId="30440625-972f-4d33-a149-2e42ebced203" providerId="ADAL" clId="{BB3ACFDF-F70E-4CD0-AA80-A7E1EBCE999D}" dt="2021-08-03T10:07:19.460" v="1598" actId="14100"/>
        <pc:sldMasterMkLst>
          <pc:docMk/>
          <pc:sldMasterMk cId="816198562" sldId="2147483648"/>
        </pc:sldMasterMkLst>
        <pc:spChg chg="mod">
          <ac:chgData name="Belluco Sergio" userId="30440625-972f-4d33-a149-2e42ebced203" providerId="ADAL" clId="{BB3ACFDF-F70E-4CD0-AA80-A7E1EBCE999D}" dt="2021-08-03T09:46:53.955" v="1525" actId="1035"/>
          <ac:spMkLst>
            <pc:docMk/>
            <pc:sldMasterMk cId="816198562" sldId="2147483648"/>
            <ac:spMk id="2" creationId="{41ABB654-45C8-46EC-80B3-57C428B8AAE9}"/>
          </ac:spMkLst>
        </pc:spChg>
        <pc:spChg chg="mod">
          <ac:chgData name="Belluco Sergio" userId="30440625-972f-4d33-a149-2e42ebced203" providerId="ADAL" clId="{BB3ACFDF-F70E-4CD0-AA80-A7E1EBCE999D}" dt="2021-08-03T09:46:53.955" v="1525" actId="1035"/>
          <ac:spMkLst>
            <pc:docMk/>
            <pc:sldMasterMk cId="816198562" sldId="2147483648"/>
            <ac:spMk id="3" creationId="{4782B2E8-6D22-42B2-8E1B-260400EC0A27}"/>
          </ac:spMkLst>
        </pc:spChg>
        <pc:spChg chg="del mod">
          <ac:chgData name="Belluco Sergio" userId="30440625-972f-4d33-a149-2e42ebced203" providerId="ADAL" clId="{BB3ACFDF-F70E-4CD0-AA80-A7E1EBCE999D}" dt="2021-08-03T09:48:59.275" v="1538" actId="478"/>
          <ac:spMkLst>
            <pc:docMk/>
            <pc:sldMasterMk cId="816198562" sldId="2147483648"/>
            <ac:spMk id="4" creationId="{E9BCA4C3-8D2A-454D-8228-889CADC6D855}"/>
          </ac:spMkLst>
        </pc:spChg>
        <pc:spChg chg="mod">
          <ac:chgData name="Belluco Sergio" userId="30440625-972f-4d33-a149-2e42ebced203" providerId="ADAL" clId="{BB3ACFDF-F70E-4CD0-AA80-A7E1EBCE999D}" dt="2021-08-03T09:57:19.837" v="1581" actId="3064"/>
          <ac:spMkLst>
            <pc:docMk/>
            <pc:sldMasterMk cId="816198562" sldId="2147483648"/>
            <ac:spMk id="5" creationId="{503C61B3-167B-4750-8ACF-2BF49B386438}"/>
          </ac:spMkLst>
        </pc:spChg>
        <pc:spChg chg="mod">
          <ac:chgData name="Belluco Sergio" userId="30440625-972f-4d33-a149-2e42ebced203" providerId="ADAL" clId="{BB3ACFDF-F70E-4CD0-AA80-A7E1EBCE999D}" dt="2021-08-03T09:57:19.837" v="1581" actId="3064"/>
          <ac:spMkLst>
            <pc:docMk/>
            <pc:sldMasterMk cId="816198562" sldId="2147483648"/>
            <ac:spMk id="6" creationId="{3B3FCAE7-56E8-44A5-99A5-D8917FFB52F0}"/>
          </ac:spMkLst>
        </pc:spChg>
        <pc:spChg chg="add del mod">
          <ac:chgData name="Belluco Sergio" userId="30440625-972f-4d33-a149-2e42ebced203" providerId="ADAL" clId="{BB3ACFDF-F70E-4CD0-AA80-A7E1EBCE999D}" dt="2021-08-02T13:39:10.530" v="12"/>
          <ac:spMkLst>
            <pc:docMk/>
            <pc:sldMasterMk cId="816198562" sldId="2147483648"/>
            <ac:spMk id="8" creationId="{DE688E7C-1F96-462B-A552-3109AF7A6D8B}"/>
          </ac:spMkLst>
        </pc:spChg>
        <pc:spChg chg="add del mod">
          <ac:chgData name="Belluco Sergio" userId="30440625-972f-4d33-a149-2e42ebced203" providerId="ADAL" clId="{BB3ACFDF-F70E-4CD0-AA80-A7E1EBCE999D}" dt="2021-08-02T13:39:10.530" v="12"/>
          <ac:spMkLst>
            <pc:docMk/>
            <pc:sldMasterMk cId="816198562" sldId="2147483648"/>
            <ac:spMk id="9" creationId="{6D62042D-CC94-4E6C-AE84-DDE54DE81575}"/>
          </ac:spMkLst>
        </pc:spChg>
        <pc:spChg chg="add del mod">
          <ac:chgData name="Belluco Sergio" userId="30440625-972f-4d33-a149-2e42ebced203" providerId="ADAL" clId="{BB3ACFDF-F70E-4CD0-AA80-A7E1EBCE999D}" dt="2021-08-02T14:01:22.879" v="846" actId="478"/>
          <ac:spMkLst>
            <pc:docMk/>
            <pc:sldMasterMk cId="816198562" sldId="2147483648"/>
            <ac:spMk id="11" creationId="{6D70A4F8-6A46-4449-8555-E3D998CD09DA}"/>
          </ac:spMkLst>
        </pc:spChg>
        <pc:picChg chg="add del mod">
          <ac:chgData name="Belluco Sergio" userId="30440625-972f-4d33-a149-2e42ebced203" providerId="ADAL" clId="{BB3ACFDF-F70E-4CD0-AA80-A7E1EBCE999D}" dt="2021-08-02T13:39:10.530" v="12"/>
          <ac:picMkLst>
            <pc:docMk/>
            <pc:sldMasterMk cId="816198562" sldId="2147483648"/>
            <ac:picMk id="10" creationId="{A7829A3E-1370-4792-8140-5CB7EA535C76}"/>
          </ac:picMkLst>
        </pc:picChg>
        <pc:cxnChg chg="add del mod">
          <ac:chgData name="Belluco Sergio" userId="30440625-972f-4d33-a149-2e42ebced203" providerId="ADAL" clId="{BB3ACFDF-F70E-4CD0-AA80-A7E1EBCE999D}" dt="2021-08-02T13:39:10.530" v="12"/>
          <ac:cxnSpMkLst>
            <pc:docMk/>
            <pc:sldMasterMk cId="816198562" sldId="2147483648"/>
            <ac:cxnSpMk id="7" creationId="{012153CF-062D-433E-9476-A79624B6DADF}"/>
          </ac:cxnSpMkLst>
        </pc:cxnChg>
        <pc:cxnChg chg="add del mod">
          <ac:chgData name="Belluco Sergio" userId="30440625-972f-4d33-a149-2e42ebced203" providerId="ADAL" clId="{BB3ACFDF-F70E-4CD0-AA80-A7E1EBCE999D}" dt="2021-08-03T09:50:42.464" v="1559" actId="478"/>
          <ac:cxnSpMkLst>
            <pc:docMk/>
            <pc:sldMasterMk cId="816198562" sldId="2147483648"/>
            <ac:cxnSpMk id="7" creationId="{F75548C4-9993-4778-BE21-EF7ED800F6A1}"/>
          </ac:cxnSpMkLst>
        </pc:cxnChg>
        <pc:cxnChg chg="add del mod">
          <ac:chgData name="Belluco Sergio" userId="30440625-972f-4d33-a149-2e42ebced203" providerId="ADAL" clId="{BB3ACFDF-F70E-4CD0-AA80-A7E1EBCE999D}" dt="2021-08-03T09:50:37.808" v="1558" actId="478"/>
          <ac:cxnSpMkLst>
            <pc:docMk/>
            <pc:sldMasterMk cId="816198562" sldId="2147483648"/>
            <ac:cxnSpMk id="8" creationId="{C2B2F958-1B49-419E-8F09-5D8CCAA78D79}"/>
          </ac:cxnSpMkLst>
        </pc:cxnChg>
        <pc:sldLayoutChg chg="addSp delSp modSp mod">
          <pc:chgData name="Belluco Sergio" userId="30440625-972f-4d33-a149-2e42ebced203" providerId="ADAL" clId="{BB3ACFDF-F70E-4CD0-AA80-A7E1EBCE999D}" dt="2021-08-03T09:51:03.556" v="1564"/>
          <pc:sldLayoutMkLst>
            <pc:docMk/>
            <pc:sldMasterMk cId="816198562" sldId="2147483648"/>
            <pc:sldLayoutMk cId="4235063847" sldId="2147483649"/>
          </pc:sldLayoutMkLst>
          <pc:spChg chg="add del mod">
            <ac:chgData name="Belluco Sergio" userId="30440625-972f-4d33-a149-2e42ebced203" providerId="ADAL" clId="{BB3ACFDF-F70E-4CD0-AA80-A7E1EBCE999D}" dt="2021-08-03T09:51:03.556" v="1564"/>
            <ac:spMkLst>
              <pc:docMk/>
              <pc:sldMasterMk cId="816198562" sldId="2147483648"/>
              <pc:sldLayoutMk cId="4235063847" sldId="2147483649"/>
              <ac:spMk id="2" creationId="{0D767F85-D1E0-4BEC-AC10-13E61799A096}"/>
            </ac:spMkLst>
          </pc:spChg>
          <pc:spChg chg="add del mod ord">
            <ac:chgData name="Belluco Sergio" userId="30440625-972f-4d33-a149-2e42ebced203" providerId="ADAL" clId="{BB3ACFDF-F70E-4CD0-AA80-A7E1EBCE999D}" dt="2021-08-02T14:02:56.206" v="870" actId="14100"/>
            <ac:spMkLst>
              <pc:docMk/>
              <pc:sldMasterMk cId="816198562" sldId="2147483648"/>
              <pc:sldLayoutMk cId="4235063847" sldId="2147483649"/>
              <ac:spMk id="3" creationId="{41D4F8CD-9B71-4B0E-BA01-6F82907A4BD0}"/>
            </ac:spMkLst>
          </pc:spChg>
          <pc:spChg chg="mod">
            <ac:chgData name="Belluco Sergio" userId="30440625-972f-4d33-a149-2e42ebced203" providerId="ADAL" clId="{BB3ACFDF-F70E-4CD0-AA80-A7E1EBCE999D}" dt="2021-08-02T13:32:06.197" v="6"/>
            <ac:spMkLst>
              <pc:docMk/>
              <pc:sldMasterMk cId="816198562" sldId="2147483648"/>
              <pc:sldLayoutMk cId="4235063847" sldId="2147483649"/>
              <ac:spMk id="5" creationId="{0043DF74-F217-4B5B-A712-AF98B4485816}"/>
            </ac:spMkLst>
          </pc:spChg>
          <pc:spChg chg="add del mod">
            <ac:chgData name="Belluco Sergio" userId="30440625-972f-4d33-a149-2e42ebced203" providerId="ADAL" clId="{BB3ACFDF-F70E-4CD0-AA80-A7E1EBCE999D}" dt="2021-08-03T09:46:19.620" v="1489"/>
            <ac:spMkLst>
              <pc:docMk/>
              <pc:sldMasterMk cId="816198562" sldId="2147483648"/>
              <pc:sldLayoutMk cId="4235063847" sldId="2147483649"/>
              <ac:spMk id="7" creationId="{1ABEFEBA-AFE1-4CA2-A6C9-0CBFD3E9FD4B}"/>
            </ac:spMkLst>
          </pc:spChg>
          <pc:spChg chg="add del mod">
            <ac:chgData name="Belluco Sergio" userId="30440625-972f-4d33-a149-2e42ebced203" providerId="ADAL" clId="{BB3ACFDF-F70E-4CD0-AA80-A7E1EBCE999D}" dt="2021-08-02T13:45:02.920" v="138" actId="478"/>
            <ac:spMkLst>
              <pc:docMk/>
              <pc:sldMasterMk cId="816198562" sldId="2147483648"/>
              <pc:sldLayoutMk cId="4235063847" sldId="2147483649"/>
              <ac:spMk id="7" creationId="{249485FB-914C-4FD8-BC5F-8DC0D9C2C560}"/>
            </ac:spMkLst>
          </pc:spChg>
          <pc:spChg chg="add del mod">
            <ac:chgData name="Belluco Sergio" userId="30440625-972f-4d33-a149-2e42ebced203" providerId="ADAL" clId="{BB3ACFDF-F70E-4CD0-AA80-A7E1EBCE999D}" dt="2021-08-03T09:46:19.620" v="1489"/>
            <ac:spMkLst>
              <pc:docMk/>
              <pc:sldMasterMk cId="816198562" sldId="2147483648"/>
              <pc:sldLayoutMk cId="4235063847" sldId="2147483649"/>
              <ac:spMk id="8" creationId="{16BA28D7-31F2-454E-A2BD-308A8383AC87}"/>
            </ac:spMkLst>
          </pc:spChg>
          <pc:spChg chg="add del mod">
            <ac:chgData name="Belluco Sergio" userId="30440625-972f-4d33-a149-2e42ebced203" providerId="ADAL" clId="{BB3ACFDF-F70E-4CD0-AA80-A7E1EBCE999D}" dt="2021-08-02T13:51:36.241" v="523" actId="478"/>
            <ac:spMkLst>
              <pc:docMk/>
              <pc:sldMasterMk cId="816198562" sldId="2147483648"/>
              <pc:sldLayoutMk cId="4235063847" sldId="2147483649"/>
              <ac:spMk id="8" creationId="{C54C180A-0FBF-4B45-B2C1-22F4B5C481B5}"/>
            </ac:spMkLst>
          </pc:spChg>
          <pc:spChg chg="add del mod">
            <ac:chgData name="Belluco Sergio" userId="30440625-972f-4d33-a149-2e42ebced203" providerId="ADAL" clId="{BB3ACFDF-F70E-4CD0-AA80-A7E1EBCE999D}" dt="2021-08-03T09:46:19.620" v="1489"/>
            <ac:spMkLst>
              <pc:docMk/>
              <pc:sldMasterMk cId="816198562" sldId="2147483648"/>
              <pc:sldLayoutMk cId="4235063847" sldId="2147483649"/>
              <ac:spMk id="9" creationId="{7786AEAE-9618-4FF7-A55F-53315C32D414}"/>
            </ac:spMkLst>
          </pc:spChg>
          <pc:spChg chg="add del">
            <ac:chgData name="Belluco Sergio" userId="30440625-972f-4d33-a149-2e42ebced203" providerId="ADAL" clId="{BB3ACFDF-F70E-4CD0-AA80-A7E1EBCE999D}" dt="2021-08-02T13:50:19.172" v="478" actId="11529"/>
            <ac:spMkLst>
              <pc:docMk/>
              <pc:sldMasterMk cId="816198562" sldId="2147483648"/>
              <pc:sldLayoutMk cId="4235063847" sldId="2147483649"/>
              <ac:spMk id="9" creationId="{9BBAE21F-0749-4E95-9F7C-D54E35180FE6}"/>
            </ac:spMkLst>
          </pc:spChg>
          <pc:spChg chg="add mod">
            <ac:chgData name="Belluco Sergio" userId="30440625-972f-4d33-a149-2e42ebced203" providerId="ADAL" clId="{BB3ACFDF-F70E-4CD0-AA80-A7E1EBCE999D}" dt="2021-08-02T14:08:48.441" v="932" actId="20577"/>
            <ac:spMkLst>
              <pc:docMk/>
              <pc:sldMasterMk cId="816198562" sldId="2147483648"/>
              <pc:sldLayoutMk cId="4235063847" sldId="2147483649"/>
              <ac:spMk id="10" creationId="{9902A282-246D-43DB-90C1-888240EB279C}"/>
            </ac:spMkLst>
          </pc:spChg>
          <pc:spChg chg="add del">
            <ac:chgData name="Belluco Sergio" userId="30440625-972f-4d33-a149-2e42ebced203" providerId="ADAL" clId="{BB3ACFDF-F70E-4CD0-AA80-A7E1EBCE999D}" dt="2021-08-02T13:53:02.644" v="525" actId="11529"/>
            <ac:spMkLst>
              <pc:docMk/>
              <pc:sldMasterMk cId="816198562" sldId="2147483648"/>
              <pc:sldLayoutMk cId="4235063847" sldId="2147483649"/>
              <ac:spMk id="11" creationId="{20FB7285-E9A0-4862-9576-4894737A8492}"/>
            </ac:spMkLst>
          </pc:spChg>
          <pc:spChg chg="add del mod">
            <ac:chgData name="Belluco Sergio" userId="30440625-972f-4d33-a149-2e42ebced203" providerId="ADAL" clId="{BB3ACFDF-F70E-4CD0-AA80-A7E1EBCE999D}" dt="2021-08-03T09:51:03.275" v="1563"/>
            <ac:spMkLst>
              <pc:docMk/>
              <pc:sldMasterMk cId="816198562" sldId="2147483648"/>
              <pc:sldLayoutMk cId="4235063847" sldId="2147483649"/>
              <ac:spMk id="11" creationId="{42924BAC-8428-4518-BD17-C2FF66256E6C}"/>
            </ac:spMkLst>
          </pc:spChg>
          <pc:spChg chg="add del mod">
            <ac:chgData name="Belluco Sergio" userId="30440625-972f-4d33-a149-2e42ebced203" providerId="ADAL" clId="{BB3ACFDF-F70E-4CD0-AA80-A7E1EBCE999D}" dt="2021-08-02T13:53:49.497" v="542" actId="478"/>
            <ac:spMkLst>
              <pc:docMk/>
              <pc:sldMasterMk cId="816198562" sldId="2147483648"/>
              <pc:sldLayoutMk cId="4235063847" sldId="2147483649"/>
              <ac:spMk id="12" creationId="{0DCBEA16-4A51-4143-9DCA-B98F6C810EAD}"/>
            </ac:spMkLst>
          </pc:spChg>
          <pc:spChg chg="add del">
            <ac:chgData name="Belluco Sergio" userId="30440625-972f-4d33-a149-2e42ebced203" providerId="ADAL" clId="{BB3ACFDF-F70E-4CD0-AA80-A7E1EBCE999D}" dt="2021-08-02T13:54:48.444" v="543" actId="11529"/>
            <ac:spMkLst>
              <pc:docMk/>
              <pc:sldMasterMk cId="816198562" sldId="2147483648"/>
              <pc:sldLayoutMk cId="4235063847" sldId="2147483649"/>
              <ac:spMk id="13" creationId="{3E9536F4-A72B-46EB-920C-48D840A57795}"/>
            </ac:spMkLst>
          </pc:spChg>
          <pc:spChg chg="add del mod">
            <ac:chgData name="Belluco Sergio" userId="30440625-972f-4d33-a149-2e42ebced203" providerId="ADAL" clId="{BB3ACFDF-F70E-4CD0-AA80-A7E1EBCE999D}" dt="2021-08-02T14:02:38.737" v="849" actId="478"/>
            <ac:spMkLst>
              <pc:docMk/>
              <pc:sldMasterMk cId="816198562" sldId="2147483648"/>
              <pc:sldLayoutMk cId="4235063847" sldId="2147483649"/>
              <ac:spMk id="14" creationId="{4C7EBA68-1C5F-4D19-8156-81ED279882DD}"/>
            </ac:spMkLst>
          </pc:spChg>
          <pc:spChg chg="add del mod">
            <ac:chgData name="Belluco Sergio" userId="30440625-972f-4d33-a149-2e42ebced203" providerId="ADAL" clId="{BB3ACFDF-F70E-4CD0-AA80-A7E1EBCE999D}" dt="2021-08-02T13:58:20.394" v="804"/>
            <ac:spMkLst>
              <pc:docMk/>
              <pc:sldMasterMk cId="816198562" sldId="2147483648"/>
              <pc:sldLayoutMk cId="4235063847" sldId="2147483649"/>
              <ac:spMk id="15" creationId="{CE44BA7A-1A80-4861-B64D-F204B8062361}"/>
            </ac:spMkLst>
          </pc:spChg>
          <pc:grpChg chg="add mod">
            <ac:chgData name="Belluco Sergio" userId="30440625-972f-4d33-a149-2e42ebced203" providerId="ADAL" clId="{BB3ACFDF-F70E-4CD0-AA80-A7E1EBCE999D}" dt="2021-08-02T13:32:06.197" v="6"/>
            <ac:grpSpMkLst>
              <pc:docMk/>
              <pc:sldMasterMk cId="816198562" sldId="2147483648"/>
              <pc:sldLayoutMk cId="4235063847" sldId="2147483649"/>
              <ac:grpSpMk id="4" creationId="{C52CF83C-ED6E-4253-8049-1AC007D3C759}"/>
            </ac:grpSpMkLst>
          </pc:grpChg>
          <pc:picChg chg="mod">
            <ac:chgData name="Belluco Sergio" userId="30440625-972f-4d33-a149-2e42ebced203" providerId="ADAL" clId="{BB3ACFDF-F70E-4CD0-AA80-A7E1EBCE999D}" dt="2021-08-02T13:32:06.197" v="6"/>
            <ac:picMkLst>
              <pc:docMk/>
              <pc:sldMasterMk cId="816198562" sldId="2147483648"/>
              <pc:sldLayoutMk cId="4235063847" sldId="2147483649"/>
              <ac:picMk id="6" creationId="{36886C39-1420-44BC-836A-9E0478CAB27D}"/>
            </ac:picMkLst>
          </pc:picChg>
        </pc:sldLayoutChg>
        <pc:sldLayoutChg chg="addSp delSp modSp mod">
          <pc:chgData name="Belluco Sergio" userId="30440625-972f-4d33-a149-2e42ebced203" providerId="ADAL" clId="{BB3ACFDF-F70E-4CD0-AA80-A7E1EBCE999D}" dt="2021-08-03T10:07:19.460" v="1598" actId="14100"/>
          <pc:sldLayoutMkLst>
            <pc:docMk/>
            <pc:sldMasterMk cId="816198562" sldId="2147483648"/>
            <pc:sldLayoutMk cId="1348121445" sldId="2147483655"/>
          </pc:sldLayoutMkLst>
          <pc:spChg chg="add del mod">
            <ac:chgData name="Belluco Sergio" userId="30440625-972f-4d33-a149-2e42ebced203" providerId="ADAL" clId="{BB3ACFDF-F70E-4CD0-AA80-A7E1EBCE999D}" dt="2021-08-03T09:46:23.419" v="1491"/>
            <ac:spMkLst>
              <pc:docMk/>
              <pc:sldMasterMk cId="816198562" sldId="2147483648"/>
              <pc:sldLayoutMk cId="1348121445" sldId="2147483655"/>
              <ac:spMk id="2" creationId="{0F18F836-460E-4188-9A99-BB4C4841A6A7}"/>
            </ac:spMkLst>
          </pc:spChg>
          <pc:spChg chg="add del">
            <ac:chgData name="Belluco Sergio" userId="30440625-972f-4d33-a149-2e42ebced203" providerId="ADAL" clId="{BB3ACFDF-F70E-4CD0-AA80-A7E1EBCE999D}" dt="2021-08-02T14:07:08.671" v="873" actId="11529"/>
            <ac:spMkLst>
              <pc:docMk/>
              <pc:sldMasterMk cId="816198562" sldId="2147483648"/>
              <pc:sldLayoutMk cId="1348121445" sldId="2147483655"/>
              <ac:spMk id="2" creationId="{2462F1DC-E683-40B6-98E4-1605B6F979EF}"/>
            </ac:spMkLst>
          </pc:spChg>
          <pc:spChg chg="add del mod">
            <ac:chgData name="Belluco Sergio" userId="30440625-972f-4d33-a149-2e42ebced203" providerId="ADAL" clId="{BB3ACFDF-F70E-4CD0-AA80-A7E1EBCE999D}" dt="2021-08-02T14:07:49.903" v="888" actId="478"/>
            <ac:spMkLst>
              <pc:docMk/>
              <pc:sldMasterMk cId="816198562" sldId="2147483648"/>
              <pc:sldLayoutMk cId="1348121445" sldId="2147483655"/>
              <ac:spMk id="3" creationId="{6940DB44-0E06-401D-8079-59E1B878641A}"/>
            </ac:spMkLst>
          </pc:spChg>
          <pc:spChg chg="add del mod">
            <ac:chgData name="Belluco Sergio" userId="30440625-972f-4d33-a149-2e42ebced203" providerId="ADAL" clId="{BB3ACFDF-F70E-4CD0-AA80-A7E1EBCE999D}" dt="2021-08-03T09:46:23.419" v="1491"/>
            <ac:spMkLst>
              <pc:docMk/>
              <pc:sldMasterMk cId="816198562" sldId="2147483648"/>
              <pc:sldLayoutMk cId="1348121445" sldId="2147483655"/>
              <ac:spMk id="3" creationId="{A8D967C8-5A40-4D57-8E52-F1BBE792A22C}"/>
            </ac:spMkLst>
          </pc:spChg>
          <pc:spChg chg="del mod">
            <ac:chgData name="Belluco Sergio" userId="30440625-972f-4d33-a149-2e42ebced203" providerId="ADAL" clId="{BB3ACFDF-F70E-4CD0-AA80-A7E1EBCE999D}" dt="2021-08-03T09:46:23.419" v="1491"/>
            <ac:spMkLst>
              <pc:docMk/>
              <pc:sldMasterMk cId="816198562" sldId="2147483648"/>
              <pc:sldLayoutMk cId="1348121445" sldId="2147483655"/>
              <ac:spMk id="4" creationId="{EC1485DF-2167-4454-B673-D10A41D81A17}"/>
            </ac:spMkLst>
          </pc:spChg>
          <pc:spChg chg="add del mod">
            <ac:chgData name="Belluco Sergio" userId="30440625-972f-4d33-a149-2e42ebced203" providerId="ADAL" clId="{BB3ACFDF-F70E-4CD0-AA80-A7E1EBCE999D}" dt="2021-08-03T09:46:27.234" v="1493"/>
            <ac:spMkLst>
              <pc:docMk/>
              <pc:sldMasterMk cId="816198562" sldId="2147483648"/>
              <pc:sldLayoutMk cId="1348121445" sldId="2147483655"/>
              <ac:spMk id="5" creationId="{3434FA8A-1443-4452-BAE8-89DCBDAB6CD4}"/>
            </ac:spMkLst>
          </pc:spChg>
          <pc:spChg chg="add del">
            <ac:chgData name="Belluco Sergio" userId="30440625-972f-4d33-a149-2e42ebced203" providerId="ADAL" clId="{BB3ACFDF-F70E-4CD0-AA80-A7E1EBCE999D}" dt="2021-08-02T14:21:43.419" v="1127" actId="11529"/>
            <ac:spMkLst>
              <pc:docMk/>
              <pc:sldMasterMk cId="816198562" sldId="2147483648"/>
              <pc:sldLayoutMk cId="1348121445" sldId="2147483655"/>
              <ac:spMk id="5" creationId="{A16CAD99-FD4E-4550-9D8D-7CAA23409E2B}"/>
            </ac:spMkLst>
          </pc:spChg>
          <pc:spChg chg="add del mod">
            <ac:chgData name="Belluco Sergio" userId="30440625-972f-4d33-a149-2e42ebced203" providerId="ADAL" clId="{BB3ACFDF-F70E-4CD0-AA80-A7E1EBCE999D}" dt="2021-08-03T09:46:27.234" v="1493"/>
            <ac:spMkLst>
              <pc:docMk/>
              <pc:sldMasterMk cId="816198562" sldId="2147483648"/>
              <pc:sldLayoutMk cId="1348121445" sldId="2147483655"/>
              <ac:spMk id="6" creationId="{5F670600-A460-4E99-8F24-8CB25B0B5B76}"/>
            </ac:spMkLst>
          </pc:spChg>
          <pc:spChg chg="add del mod">
            <ac:chgData name="Belluco Sergio" userId="30440625-972f-4d33-a149-2e42ebced203" providerId="ADAL" clId="{BB3ACFDF-F70E-4CD0-AA80-A7E1EBCE999D}" dt="2021-08-02T14:21:43.419" v="1127" actId="11529"/>
            <ac:spMkLst>
              <pc:docMk/>
              <pc:sldMasterMk cId="816198562" sldId="2147483648"/>
              <pc:sldLayoutMk cId="1348121445" sldId="2147483655"/>
              <ac:spMk id="6" creationId="{A630A196-B347-4FCC-8A92-93598BCF348F}"/>
            </ac:spMkLst>
          </pc:spChg>
          <pc:spChg chg="add del mod">
            <ac:chgData name="Belluco Sergio" userId="30440625-972f-4d33-a149-2e42ebced203" providerId="ADAL" clId="{BB3ACFDF-F70E-4CD0-AA80-A7E1EBCE999D}" dt="2021-08-03T09:46:27.234" v="1493"/>
            <ac:spMkLst>
              <pc:docMk/>
              <pc:sldMasterMk cId="816198562" sldId="2147483648"/>
              <pc:sldLayoutMk cId="1348121445" sldId="2147483655"/>
              <ac:spMk id="8" creationId="{1C8F571B-34CF-49ED-AD64-6251F1EA79FF}"/>
            </ac:spMkLst>
          </pc:spChg>
          <pc:spChg chg="mod">
            <ac:chgData name="Belluco Sergio" userId="30440625-972f-4d33-a149-2e42ebced203" providerId="ADAL" clId="{BB3ACFDF-F70E-4CD0-AA80-A7E1EBCE999D}" dt="2021-08-03T10:07:19.460" v="1598" actId="14100"/>
            <ac:spMkLst>
              <pc:docMk/>
              <pc:sldMasterMk cId="816198562" sldId="2147483648"/>
              <pc:sldLayoutMk cId="1348121445" sldId="2147483655"/>
              <ac:spMk id="10" creationId="{9C1F82EC-7B9C-4647-91E5-7C8B8E1DB859}"/>
            </ac:spMkLst>
          </pc:spChg>
          <pc:spChg chg="add del mod">
            <ac:chgData name="Belluco Sergio" userId="30440625-972f-4d33-a149-2e42ebced203" providerId="ADAL" clId="{BB3ACFDF-F70E-4CD0-AA80-A7E1EBCE999D}" dt="2021-08-03T09:17:25.297" v="1329" actId="478"/>
            <ac:spMkLst>
              <pc:docMk/>
              <pc:sldMasterMk cId="816198562" sldId="2147483648"/>
              <pc:sldLayoutMk cId="1348121445" sldId="2147483655"/>
              <ac:spMk id="12" creationId="{413AA7D9-3CE5-4557-B964-8374326BEF72}"/>
            </ac:spMkLst>
          </pc:spChg>
          <pc:spChg chg="add del mod">
            <ac:chgData name="Belluco Sergio" userId="30440625-972f-4d33-a149-2e42ebced203" providerId="ADAL" clId="{BB3ACFDF-F70E-4CD0-AA80-A7E1EBCE999D}" dt="2021-08-03T09:14:49.989" v="1320" actId="478"/>
            <ac:spMkLst>
              <pc:docMk/>
              <pc:sldMasterMk cId="816198562" sldId="2147483648"/>
              <pc:sldLayoutMk cId="1348121445" sldId="2147483655"/>
              <ac:spMk id="14" creationId="{353B3C6E-9F45-437E-886B-6CCE11210711}"/>
            </ac:spMkLst>
          </pc:spChg>
          <pc:spChg chg="add mod">
            <ac:chgData name="Belluco Sergio" userId="30440625-972f-4d33-a149-2e42ebced203" providerId="ADAL" clId="{BB3ACFDF-F70E-4CD0-AA80-A7E1EBCE999D}" dt="2021-08-03T09:50:55.340" v="1560"/>
            <ac:spMkLst>
              <pc:docMk/>
              <pc:sldMasterMk cId="816198562" sldId="2147483648"/>
              <pc:sldLayoutMk cId="1348121445" sldId="2147483655"/>
              <ac:spMk id="15" creationId="{92140822-1467-48B5-8A9F-D97AF09A9D22}"/>
            </ac:spMkLst>
          </pc:spChg>
          <pc:spChg chg="add mod">
            <ac:chgData name="Belluco Sergio" userId="30440625-972f-4d33-a149-2e42ebced203" providerId="ADAL" clId="{BB3ACFDF-F70E-4CD0-AA80-A7E1EBCE999D}" dt="2021-08-03T09:56:59.565" v="1580" actId="3064"/>
            <ac:spMkLst>
              <pc:docMk/>
              <pc:sldMasterMk cId="816198562" sldId="2147483648"/>
              <pc:sldLayoutMk cId="1348121445" sldId="2147483655"/>
              <ac:spMk id="16" creationId="{F1AF751F-BD4D-4CE2-B6F1-E069E5354C5C}"/>
            </ac:spMkLst>
          </pc:spChg>
          <pc:spChg chg="del">
            <ac:chgData name="Belluco Sergio" userId="30440625-972f-4d33-a149-2e42ebced203" providerId="ADAL" clId="{BB3ACFDF-F70E-4CD0-AA80-A7E1EBCE999D}" dt="2021-08-02T13:27:55.681" v="2" actId="478"/>
            <ac:spMkLst>
              <pc:docMk/>
              <pc:sldMasterMk cId="816198562" sldId="2147483648"/>
              <pc:sldLayoutMk cId="1348121445" sldId="2147483655"/>
              <ac:spMk id="20" creationId="{ABFB188B-861A-4579-81E5-8558BF7477EE}"/>
            </ac:spMkLst>
          </pc:spChg>
        </pc:sldLayoutChg>
        <pc:sldLayoutChg chg="del">
          <pc:chgData name="Belluco Sergio" userId="30440625-972f-4d33-a149-2e42ebced203" providerId="ADAL" clId="{BB3ACFDF-F70E-4CD0-AA80-A7E1EBCE999D}" dt="2021-08-02T13:27:49.316" v="1" actId="2696"/>
          <pc:sldLayoutMkLst>
            <pc:docMk/>
            <pc:sldMasterMk cId="816198562" sldId="2147483648"/>
            <pc:sldLayoutMk cId="962139871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AE22FCF-9670-4D30-8DF7-0D6522FCF9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CEDFBD-215E-4B34-A643-E61EFC9E45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AD4F1-9BBC-49A7-945B-787A35CA2535}" type="datetimeFigureOut">
              <a:rPr lang="it-IT" smtClean="0"/>
              <a:t>03/08/2021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E3A522-617E-41D1-A881-BD1AE5EDEF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9C14FF3-8356-45DD-942F-D2B4025E5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C4707-992D-416A-BB46-EF04F945BFB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821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552F-3669-4EB6-B2A9-074CD9CD564A}" type="datetimeFigureOut">
              <a:rPr lang="it-IT" smtClean="0"/>
              <a:t>03/08/2021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0443-7724-4B37-BDD5-9BE1126744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800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30443-7724-4B37-BDD5-9BE112674459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91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1D4F8CD-9B71-4B0E-BA01-6F82907A4B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963" y="4458517"/>
            <a:ext cx="11527523" cy="1596294"/>
          </a:xfrm>
        </p:spPr>
        <p:txBody>
          <a:bodyPr>
            <a:normAutofit/>
          </a:bodyPr>
          <a:lstStyle>
            <a:lvl1pPr marL="0" indent="0" algn="ctr">
              <a:buNone/>
              <a:defRPr sz="2800" u="none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 Surname, Name Surname, Name Surname</a:t>
            </a:r>
            <a:br>
              <a:rPr lang="en-US" noProof="0" dirty="0"/>
            </a:br>
            <a:r>
              <a:rPr lang="en-US" noProof="0" dirty="0"/>
              <a:t>Affiliation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D767F85-D1E0-4BEC-AC10-13E61799A09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936374"/>
            <a:ext cx="11527523" cy="213836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noProof="0" dirty="0"/>
              <a:t>Write here the title of your paper presentation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C52CF83C-ED6E-4253-8049-1AC007D3C759}"/>
              </a:ext>
            </a:extLst>
          </p:cNvPr>
          <p:cNvGrpSpPr/>
          <p:nvPr userDrawn="1"/>
        </p:nvGrpSpPr>
        <p:grpSpPr>
          <a:xfrm>
            <a:off x="370071" y="375976"/>
            <a:ext cx="4902320" cy="1077218"/>
            <a:chOff x="177602" y="120049"/>
            <a:chExt cx="4902320" cy="1077218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0043DF74-F217-4B5B-A712-AF98B4485816}"/>
                </a:ext>
              </a:extLst>
            </p:cNvPr>
            <p:cNvSpPr txBox="1"/>
            <p:nvPr/>
          </p:nvSpPr>
          <p:spPr>
            <a:xfrm>
              <a:off x="1187236" y="120049"/>
              <a:ext cx="38926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venir Next LT Pro Light" panose="020B0304020202020204" pitchFamily="34" charset="0"/>
                </a:rPr>
                <a:t>EUROSTRUCT 2021 </a:t>
              </a:r>
              <a:r>
                <a:rPr lang="en-US" sz="1600" dirty="0">
                  <a:latin typeface="Avenir Next LT Pro Light" panose="020B0304020202020204" pitchFamily="34" charset="0"/>
                </a:rPr>
                <a:t>– 1</a:t>
              </a:r>
              <a:r>
                <a:rPr lang="en-US" sz="1600" baseline="30000" dirty="0">
                  <a:latin typeface="Avenir Next LT Pro Light" panose="020B0304020202020204" pitchFamily="34" charset="0"/>
                </a:rPr>
                <a:t>st</a:t>
              </a:r>
              <a:r>
                <a:rPr lang="en-US" sz="1600" dirty="0">
                  <a:latin typeface="Avenir Next LT Pro Light" panose="020B0304020202020204" pitchFamily="34" charset="0"/>
                </a:rPr>
                <a:t> Conference of the European Association on Quality Control of Bridges and Structures</a:t>
              </a:r>
            </a:p>
            <a:p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latin typeface="Avenir Next LT Pro Light" panose="020B0304020202020204" pitchFamily="34" charset="0"/>
                </a:rPr>
                <a:t>August 29 – September 1, 2021, Padova, Italy</a:t>
              </a:r>
              <a:endParaRPr lang="it-IT" sz="1400" dirty="0">
                <a:solidFill>
                  <a:schemeClr val="bg1">
                    <a:lumMod val="65000"/>
                  </a:schemeClr>
                </a:solidFill>
                <a:latin typeface="Avenir Next LT Pro Light" panose="020B0304020202020204" pitchFamily="34" charset="0"/>
              </a:endParaRPr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36886C39-1420-44BC-836A-9E0478CAB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00" b="96875" l="2391" r="99168">
                          <a14:foregroundMark x1="50624" y1="7500" x2="50624" y2="7500"/>
                          <a14:foregroundMark x1="49688" y1="2708" x2="49688" y2="2708"/>
                          <a14:foregroundMark x1="2391" y1="48125" x2="2391" y2="48125"/>
                          <a14:foregroundMark x1="49688" y1="92292" x2="49688" y2="92292"/>
                          <a14:foregroundMark x1="49688" y1="97083" x2="49688" y2="97083"/>
                          <a14:foregroundMark x1="94387" y1="52083" x2="94387" y2="52083"/>
                          <a14:foregroundMark x1="98545" y1="51146" x2="98545" y2="51146"/>
                          <a14:foregroundMark x1="99168" y1="50521" x2="99168" y2="505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02" y="169452"/>
              <a:ext cx="980451" cy="978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9902A282-246D-43DB-90C1-888240EB279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404813"/>
            <a:ext cx="5765800" cy="9985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i="1"/>
            </a:lvl1pPr>
          </a:lstStyle>
          <a:p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affiliation</a:t>
            </a:r>
            <a:r>
              <a:rPr lang="it-IT" dirty="0"/>
              <a:t> logo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guides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063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7469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255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orient="horz" pos="2568" userDrawn="1">
          <p15:clr>
            <a:srgbClr val="FBAE40"/>
          </p15:clr>
        </p15:guide>
        <p15:guide id="7" orient="horz" pos="27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E45ED8B-F8F4-4E39-9C6B-AF5B4DA2294C}"/>
              </a:ext>
            </a:extLst>
          </p:cNvPr>
          <p:cNvCxnSpPr>
            <a:cxnSpLocks/>
          </p:cNvCxnSpPr>
          <p:nvPr userDrawn="1"/>
        </p:nvCxnSpPr>
        <p:spPr>
          <a:xfrm>
            <a:off x="365760" y="6538911"/>
            <a:ext cx="107553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325D242-5D1D-4C77-A0E8-E506869AF235}"/>
              </a:ext>
            </a:extLst>
          </p:cNvPr>
          <p:cNvCxnSpPr>
            <a:cxnSpLocks/>
          </p:cNvCxnSpPr>
          <p:nvPr userDrawn="1"/>
        </p:nvCxnSpPr>
        <p:spPr>
          <a:xfrm>
            <a:off x="365760" y="621346"/>
            <a:ext cx="115468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028D4D0-974E-4D1C-ACC0-086CEB58FB69}"/>
              </a:ext>
            </a:extLst>
          </p:cNvPr>
          <p:cNvSpPr txBox="1"/>
          <p:nvPr userDrawn="1"/>
        </p:nvSpPr>
        <p:spPr>
          <a:xfrm>
            <a:off x="923840" y="28575"/>
            <a:ext cx="396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Avenir Next LT Pro Light" panose="020B0304020202020204" pitchFamily="34" charset="0"/>
              </a:rPr>
              <a:t>EUROSTRUCT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40075" algn="l"/>
              </a:tabLst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venir Next LT Pro Light" panose="020B0304020202020204" pitchFamily="34" charset="0"/>
              </a:rPr>
              <a:t>August 29 – September 1, 2021, Padova, Italy</a:t>
            </a:r>
            <a:endParaRPr lang="it-IT" sz="1400" dirty="0">
              <a:latin typeface="Avenir Next LT Pro Light" panose="020B0304020202020204" pitchFamily="34" charset="0"/>
            </a:endParaRP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645AE6A1-48F6-4458-B10F-077E8F74C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0" b="96875" l="2391" r="99168">
                        <a14:foregroundMark x1="50624" y1="7500" x2="50624" y2="7500"/>
                        <a14:foregroundMark x1="49688" y1="2708" x2="49688" y2="2708"/>
                        <a14:foregroundMark x1="2391" y1="48125" x2="2391" y2="48125"/>
                        <a14:foregroundMark x1="49688" y1="92292" x2="49688" y2="92292"/>
                        <a14:foregroundMark x1="49688" y1="97083" x2="49688" y2="97083"/>
                        <a14:foregroundMark x1="94387" y1="52083" x2="94387" y2="52083"/>
                        <a14:foregroundMark x1="98545" y1="51146" x2="98545" y2="51146"/>
                        <a14:foregroundMark x1="99168" y1="50521" x2="99168" y2="505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1" y="46260"/>
            <a:ext cx="519980" cy="51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9C1F82EC-7B9C-4647-91E5-7C8B8E1DB8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768098"/>
            <a:ext cx="11593512" cy="561365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/>
            </a:lvl1pPr>
            <a:lvl2pPr marL="271463" indent="-228600">
              <a:defRPr/>
            </a:lvl2pPr>
            <a:lvl3pPr marL="542925" indent="-228600">
              <a:defRPr/>
            </a:lvl3pPr>
            <a:lvl4pPr marL="712788" indent="-228600">
              <a:defRPr/>
            </a:lvl4pPr>
            <a:lvl5pPr marL="987425" indent="-228600">
              <a:defRPr/>
            </a:lvl5pPr>
          </a:lstStyle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92140822-1467-48B5-8A9F-D97AF09A9D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F1AF751F-BD4D-4CE2-B6F1-E069E5354C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Ins="0"/>
          <a:lstStyle/>
          <a:p>
            <a:fld id="{9E8DEEB6-3209-463D-BA3E-D0F43F0ED0E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8121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5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ABB654-45C8-46EC-80B3-57C428B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0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noProof="0" dirty="0"/>
              <a:t>Click here to edit master title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82B2E8-6D22-42B2-8E1B-260400EC0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84577"/>
            <a:ext cx="10515600" cy="1603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Write your text here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3C61B3-167B-4750-8ACF-2BF49B386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20056" y="118616"/>
            <a:ext cx="68925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i="1">
                <a:solidFill>
                  <a:schemeClr val="tx1">
                    <a:tint val="75000"/>
                  </a:schemeClr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en-GB" noProof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FCAE7-56E8-44A5-99A5-D8917FFB5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9400" y="6348474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800">
                <a:solidFill>
                  <a:schemeClr val="tx1"/>
                </a:solidFill>
                <a:latin typeface="Avenir Next LT Pro Light" panose="020B0304020202020204" pitchFamily="34" charset="0"/>
              </a:defRPr>
            </a:lvl1pPr>
          </a:lstStyle>
          <a:p>
            <a:fld id="{9E8DEEB6-3209-463D-BA3E-D0F43F0ED0E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1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2693988" algn="l"/>
        </a:tabLs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ttotitolo 9">
            <a:extLst>
              <a:ext uri="{FF2B5EF4-FFF2-40B4-BE49-F238E27FC236}">
                <a16:creationId xmlns:a16="http://schemas.microsoft.com/office/drawing/2014/main" id="{EF7DCB48-2137-45A6-96CA-46ED772A4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4000" u="sng" dirty="0"/>
              <a:t>Speaker</a:t>
            </a:r>
            <a:r>
              <a:rPr lang="en-US" sz="4000" u="sng" baseline="30000" dirty="0"/>
              <a:t>1</a:t>
            </a:r>
            <a:r>
              <a:rPr lang="en-US" sz="4000" dirty="0"/>
              <a:t>, Name Surname</a:t>
            </a:r>
            <a:r>
              <a:rPr lang="en-US" sz="4000" baseline="30000" dirty="0"/>
              <a:t>2</a:t>
            </a:r>
            <a:r>
              <a:rPr lang="en-US" sz="4000" dirty="0"/>
              <a:t>, Name Surname</a:t>
            </a:r>
            <a:r>
              <a:rPr lang="en-US" sz="4000" baseline="30000" dirty="0"/>
              <a:t>3</a:t>
            </a:r>
          </a:p>
          <a:p>
            <a:pPr algn="ctr"/>
            <a:r>
              <a:rPr lang="en-US" sz="2800" i="1" baseline="30000" dirty="0">
                <a:latin typeface="Avenir Next LT Pro Light" panose="020B0304020202020204" pitchFamily="34" charset="0"/>
              </a:rPr>
              <a:t>1</a:t>
            </a:r>
            <a:r>
              <a:rPr lang="en-US" sz="2800" i="1" dirty="0">
                <a:latin typeface="Avenir Next LT Pro Light" panose="020B0304020202020204" pitchFamily="34" charset="0"/>
              </a:rPr>
              <a:t>Affiliation</a:t>
            </a:r>
          </a:p>
          <a:p>
            <a:pPr algn="ctr"/>
            <a:r>
              <a:rPr lang="en-US" sz="2800" i="1" baseline="30000" dirty="0">
                <a:latin typeface="Avenir Next LT Pro Light" panose="020B0304020202020204" pitchFamily="34" charset="0"/>
              </a:rPr>
              <a:t>2</a:t>
            </a:r>
            <a:r>
              <a:rPr lang="en-US" sz="2800" i="1" dirty="0">
                <a:latin typeface="Avenir Next LT Pro Light" panose="020B0304020202020204" pitchFamily="34" charset="0"/>
              </a:rPr>
              <a:t>Affiliation</a:t>
            </a:r>
          </a:p>
          <a:p>
            <a:pPr algn="ctr"/>
            <a:r>
              <a:rPr lang="en-US" sz="2800" i="1" baseline="30000" dirty="0">
                <a:latin typeface="Avenir Next LT Pro Light" panose="020B0304020202020204" pitchFamily="34" charset="0"/>
              </a:rPr>
              <a:t>3</a:t>
            </a:r>
            <a:r>
              <a:rPr lang="en-US" sz="2800" i="1" dirty="0">
                <a:latin typeface="Avenir Next LT Pro Light" panose="020B0304020202020204" pitchFamily="34" charset="0"/>
              </a:rPr>
              <a:t> Affiliation</a:t>
            </a:r>
            <a:endParaRPr lang="it-IT" sz="2800" i="1" dirty="0">
              <a:latin typeface="Avenir Next LT Pro Light" panose="020B0304020202020204" pitchFamily="34" charset="0"/>
            </a:endParaRPr>
          </a:p>
          <a:p>
            <a:endParaRPr lang="en-GB" dirty="0"/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0BC2A17E-13DA-4986-9D17-43E515CC9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egnaposto immagine 10">
            <a:extLst>
              <a:ext uri="{FF2B5EF4-FFF2-40B4-BE49-F238E27FC236}">
                <a16:creationId xmlns:a16="http://schemas.microsoft.com/office/drawing/2014/main" id="{C52750E9-FCF5-4596-8E9A-5232DB35FA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2636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2F1073-20F2-4A0E-BDEB-1FCC0C398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913DFE-3943-4F99-8387-550312F08F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1FB3759-DBBF-4DAD-8525-40B4AE5A48F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08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01D5B0-C804-452F-97A1-3383B51419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FE0C2A-7407-4D99-9FCF-F471FFCC715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 dirty="0"/>
              <a:t>Please go to "Insert &gt; Header &amp; Footer &gt; Footer" and write the title of your presentation, then press "Apply to All"</a:t>
            </a:r>
            <a:endParaRPr lang="en-US" noProof="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F329872-A037-4B1A-9BCC-644A25BBA10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8DEEB6-3209-463D-BA3E-D0F43F0ED0E4}" type="slidenum">
              <a:rPr lang="it-IT" smtClean="0"/>
              <a:pPr/>
              <a:t>3</a:t>
            </a:fld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77F082-E22B-4A54-BAFB-FEF323AE5D89}"/>
              </a:ext>
            </a:extLst>
          </p:cNvPr>
          <p:cNvSpPr txBox="1"/>
          <p:nvPr/>
        </p:nvSpPr>
        <p:spPr>
          <a:xfrm>
            <a:off x="3492691" y="5525353"/>
            <a:ext cx="8419592" cy="83099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2800" dirty="0">
                <a:latin typeface="+mj-lt"/>
              </a:rPr>
              <a:t>Thank you for your attention!</a:t>
            </a:r>
          </a:p>
          <a:p>
            <a:pPr algn="r"/>
            <a:r>
              <a:rPr lang="en-US" sz="2000" dirty="0"/>
              <a:t>contact: </a:t>
            </a:r>
            <a:r>
              <a:rPr lang="en-US" sz="2000" u="sng" dirty="0">
                <a:solidFill>
                  <a:schemeClr val="accent1"/>
                </a:solidFill>
              </a:rPr>
              <a:t>username@domain.com</a:t>
            </a:r>
            <a:endParaRPr lang="en-US" sz="14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58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rnir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81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 Next LT Pro Demi</vt:lpstr>
      <vt:lpstr>Avenir Next LT Pro Light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modelling of transmission and anchorage length in corroded pre-tensioned concrete elements</dc:title>
  <dc:creator>Belluco Sergio</dc:creator>
  <cp:lastModifiedBy>Belluco Sergio</cp:lastModifiedBy>
  <cp:revision>3</cp:revision>
  <dcterms:created xsi:type="dcterms:W3CDTF">2021-07-14T07:30:57Z</dcterms:created>
  <dcterms:modified xsi:type="dcterms:W3CDTF">2021-08-03T10:07:31Z</dcterms:modified>
</cp:coreProperties>
</file>